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3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webextensions/webextension1.xml" ContentType="application/vnd.ms-office.webextension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webextensions/webextension2.xml" ContentType="application/vnd.ms-office.webextension+xml"/>
  <Override PartName="/ppt/notesSlides/notesSlide1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5" r:id="rId1"/>
    <p:sldMasterId id="2147483723" r:id="rId2"/>
    <p:sldMasterId id="2147483729" r:id="rId3"/>
    <p:sldMasterId id="2147483660" r:id="rId4"/>
  </p:sldMasterIdLst>
  <p:notesMasterIdLst>
    <p:notesMasterId r:id="rId31"/>
  </p:notesMasterIdLst>
  <p:sldIdLst>
    <p:sldId id="257" r:id="rId5"/>
    <p:sldId id="994" r:id="rId6"/>
    <p:sldId id="880" r:id="rId7"/>
    <p:sldId id="882" r:id="rId8"/>
    <p:sldId id="307" r:id="rId9"/>
    <p:sldId id="278" r:id="rId10"/>
    <p:sldId id="280" r:id="rId11"/>
    <p:sldId id="859" r:id="rId12"/>
    <p:sldId id="308" r:id="rId13"/>
    <p:sldId id="312" r:id="rId14"/>
    <p:sldId id="860" r:id="rId15"/>
    <p:sldId id="930" r:id="rId16"/>
    <p:sldId id="928" r:id="rId17"/>
    <p:sldId id="996" r:id="rId18"/>
    <p:sldId id="791" r:id="rId19"/>
    <p:sldId id="378" r:id="rId20"/>
    <p:sldId id="956" r:id="rId21"/>
    <p:sldId id="786" r:id="rId22"/>
    <p:sldId id="954" r:id="rId23"/>
    <p:sldId id="945" r:id="rId24"/>
    <p:sldId id="951" r:id="rId25"/>
    <p:sldId id="947" r:id="rId26"/>
    <p:sldId id="958" r:id="rId27"/>
    <p:sldId id="957" r:id="rId28"/>
    <p:sldId id="997" r:id="rId29"/>
    <p:sldId id="993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691"/>
    <p:restoredTop sz="91479"/>
  </p:normalViewPr>
  <p:slideViewPr>
    <p:cSldViewPr snapToGrid="0" snapToObjects="1">
      <p:cViewPr varScale="1">
        <p:scale>
          <a:sx n="108" d="100"/>
          <a:sy n="108" d="100"/>
        </p:scale>
        <p:origin x="83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ableStyles" Target="tableStyles.xml"/><Relationship Id="rId8" Type="http://schemas.openxmlformats.org/officeDocument/2006/relationships/slide" Target="slides/slide4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36.svg"/><Relationship Id="rId2" Type="http://schemas.openxmlformats.org/officeDocument/2006/relationships/image" Target="../media/image26.svg"/><Relationship Id="rId1" Type="http://schemas.openxmlformats.org/officeDocument/2006/relationships/image" Target="../media/image25.png"/><Relationship Id="rId6" Type="http://schemas.openxmlformats.org/officeDocument/2006/relationships/image" Target="../media/image30.sv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0" Type="http://schemas.openxmlformats.org/officeDocument/2006/relationships/image" Target="../media/image34.svg"/><Relationship Id="rId4" Type="http://schemas.openxmlformats.org/officeDocument/2006/relationships/image" Target="../media/image28.svg"/><Relationship Id="rId9" Type="http://schemas.openxmlformats.org/officeDocument/2006/relationships/image" Target="../media/image33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36.svg"/><Relationship Id="rId2" Type="http://schemas.openxmlformats.org/officeDocument/2006/relationships/image" Target="../media/image26.svg"/><Relationship Id="rId1" Type="http://schemas.openxmlformats.org/officeDocument/2006/relationships/image" Target="../media/image25.png"/><Relationship Id="rId6" Type="http://schemas.openxmlformats.org/officeDocument/2006/relationships/image" Target="../media/image30.sv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0" Type="http://schemas.openxmlformats.org/officeDocument/2006/relationships/image" Target="../media/image34.svg"/><Relationship Id="rId4" Type="http://schemas.openxmlformats.org/officeDocument/2006/relationships/image" Target="../media/image28.svg"/><Relationship Id="rId9" Type="http://schemas.openxmlformats.org/officeDocument/2006/relationships/image" Target="../media/image33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5F52D3C-F41E-45F2-863D-E6DBB45314F3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F11406E-33F6-446C-A7AB-BE52346D1A11}">
      <dgm:prSet/>
      <dgm:spPr/>
      <dgm:t>
        <a:bodyPr/>
        <a:lstStyle/>
        <a:p>
          <a:r>
            <a:rPr lang="en-GB" b="1"/>
            <a:t>Electronically Stored Information (ESI)</a:t>
          </a:r>
          <a:endParaRPr lang="en-US"/>
        </a:p>
      </dgm:t>
    </dgm:pt>
    <dgm:pt modelId="{3715FEB5-AF8F-4D93-9CD9-B6DD8EAB69D9}" type="parTrans" cxnId="{971D337C-933F-498F-891C-B6858B079D41}">
      <dgm:prSet/>
      <dgm:spPr/>
      <dgm:t>
        <a:bodyPr/>
        <a:lstStyle/>
        <a:p>
          <a:endParaRPr lang="en-US"/>
        </a:p>
      </dgm:t>
    </dgm:pt>
    <dgm:pt modelId="{94B8973B-DE83-4812-A8E5-05C81479C43D}" type="sibTrans" cxnId="{971D337C-933F-498F-891C-B6858B079D41}">
      <dgm:prSet/>
      <dgm:spPr/>
      <dgm:t>
        <a:bodyPr/>
        <a:lstStyle/>
        <a:p>
          <a:endParaRPr lang="en-US"/>
        </a:p>
      </dgm:t>
    </dgm:pt>
    <dgm:pt modelId="{7AE5D597-4783-4334-95C0-365CFB77343B}">
      <dgm:prSet/>
      <dgm:spPr/>
      <dgm:t>
        <a:bodyPr/>
        <a:lstStyle/>
        <a:p>
          <a:r>
            <a:rPr lang="en-GB" b="1"/>
            <a:t>Identify and de-duplicate files and metadata</a:t>
          </a:r>
          <a:endParaRPr lang="en-US"/>
        </a:p>
      </dgm:t>
    </dgm:pt>
    <dgm:pt modelId="{C78ACFC8-EC60-49E3-9F23-15A550D46CD6}" type="parTrans" cxnId="{C7F3C043-EF3D-4C87-92F0-33176CA7E68E}">
      <dgm:prSet/>
      <dgm:spPr/>
      <dgm:t>
        <a:bodyPr/>
        <a:lstStyle/>
        <a:p>
          <a:endParaRPr lang="en-US"/>
        </a:p>
      </dgm:t>
    </dgm:pt>
    <dgm:pt modelId="{7435DE5A-91E2-4C05-8846-9D0262762AC9}" type="sibTrans" cxnId="{C7F3C043-EF3D-4C87-92F0-33176CA7E68E}">
      <dgm:prSet/>
      <dgm:spPr/>
      <dgm:t>
        <a:bodyPr/>
        <a:lstStyle/>
        <a:p>
          <a:endParaRPr lang="en-US"/>
        </a:p>
      </dgm:t>
    </dgm:pt>
    <dgm:pt modelId="{848FEF25-344D-4EA1-A1D9-13F217F1F009}">
      <dgm:prSet/>
      <dgm:spPr/>
      <dgm:t>
        <a:bodyPr/>
        <a:lstStyle/>
        <a:p>
          <a:r>
            <a:rPr lang="en-GB" b="1"/>
            <a:t>Search </a:t>
          </a:r>
          <a:endParaRPr lang="en-US"/>
        </a:p>
      </dgm:t>
    </dgm:pt>
    <dgm:pt modelId="{DB729F05-AB09-4C6A-BB01-163B294CB4E4}" type="parTrans" cxnId="{9A97AE98-0285-45CC-B92F-884F322C800F}">
      <dgm:prSet/>
      <dgm:spPr/>
      <dgm:t>
        <a:bodyPr/>
        <a:lstStyle/>
        <a:p>
          <a:endParaRPr lang="en-US"/>
        </a:p>
      </dgm:t>
    </dgm:pt>
    <dgm:pt modelId="{8C29F3FE-40DE-4561-B095-4CF2DDA6DF7A}" type="sibTrans" cxnId="{9A97AE98-0285-45CC-B92F-884F322C800F}">
      <dgm:prSet/>
      <dgm:spPr/>
      <dgm:t>
        <a:bodyPr/>
        <a:lstStyle/>
        <a:p>
          <a:endParaRPr lang="en-US"/>
        </a:p>
      </dgm:t>
    </dgm:pt>
    <dgm:pt modelId="{88098F1D-F9E6-4617-900F-0A30C700AD77}">
      <dgm:prSet/>
      <dgm:spPr/>
      <dgm:t>
        <a:bodyPr/>
        <a:lstStyle/>
        <a:p>
          <a:r>
            <a:rPr lang="en-GB" b="1"/>
            <a:t>Tags </a:t>
          </a:r>
          <a:endParaRPr lang="en-US"/>
        </a:p>
      </dgm:t>
    </dgm:pt>
    <dgm:pt modelId="{C7CE72D7-8EC1-4C64-968B-425231052EC5}" type="parTrans" cxnId="{4E0E2F46-C8AA-4AB0-A95E-FFE81BD65F42}">
      <dgm:prSet/>
      <dgm:spPr/>
      <dgm:t>
        <a:bodyPr/>
        <a:lstStyle/>
        <a:p>
          <a:endParaRPr lang="en-US"/>
        </a:p>
      </dgm:t>
    </dgm:pt>
    <dgm:pt modelId="{B4222D26-9422-472A-8F1A-9E6A4B6DD06D}" type="sibTrans" cxnId="{4E0E2F46-C8AA-4AB0-A95E-FFE81BD65F42}">
      <dgm:prSet/>
      <dgm:spPr/>
      <dgm:t>
        <a:bodyPr/>
        <a:lstStyle/>
        <a:p>
          <a:endParaRPr lang="en-US"/>
        </a:p>
      </dgm:t>
    </dgm:pt>
    <dgm:pt modelId="{A9A283DA-804E-4E46-A5A0-A31D2E3861D9}">
      <dgm:prSet/>
      <dgm:spPr/>
      <dgm:t>
        <a:bodyPr/>
        <a:lstStyle/>
        <a:p>
          <a:r>
            <a:rPr lang="en-GB" b="1"/>
            <a:t>Security </a:t>
          </a:r>
          <a:endParaRPr lang="en-US"/>
        </a:p>
      </dgm:t>
    </dgm:pt>
    <dgm:pt modelId="{97D3A1FB-0DCB-4B4A-94CE-2C14850CD0A1}" type="parTrans" cxnId="{1B751ABD-6579-41E9-973A-E3FC6C72397A}">
      <dgm:prSet/>
      <dgm:spPr/>
      <dgm:t>
        <a:bodyPr/>
        <a:lstStyle/>
        <a:p>
          <a:endParaRPr lang="en-US"/>
        </a:p>
      </dgm:t>
    </dgm:pt>
    <dgm:pt modelId="{4FC0683D-DD1D-42C1-90C1-58C6CD6B9C78}" type="sibTrans" cxnId="{1B751ABD-6579-41E9-973A-E3FC6C72397A}">
      <dgm:prSet/>
      <dgm:spPr/>
      <dgm:t>
        <a:bodyPr/>
        <a:lstStyle/>
        <a:p>
          <a:endParaRPr lang="en-US"/>
        </a:p>
      </dgm:t>
    </dgm:pt>
    <dgm:pt modelId="{98146CCB-C0C6-47CB-9212-24BB6B91A2D9}">
      <dgm:prSet/>
      <dgm:spPr/>
      <dgm:t>
        <a:bodyPr/>
        <a:lstStyle/>
        <a:p>
          <a:r>
            <a:rPr lang="en-GB" b="1"/>
            <a:t>Disclosure </a:t>
          </a:r>
          <a:endParaRPr lang="en-US"/>
        </a:p>
      </dgm:t>
    </dgm:pt>
    <dgm:pt modelId="{82734B9E-69EE-4407-A2DA-9F9534EEB5A0}" type="parTrans" cxnId="{B7E0A2F0-B647-4DBA-907C-E6BB6ED99708}">
      <dgm:prSet/>
      <dgm:spPr/>
      <dgm:t>
        <a:bodyPr/>
        <a:lstStyle/>
        <a:p>
          <a:endParaRPr lang="en-US"/>
        </a:p>
      </dgm:t>
    </dgm:pt>
    <dgm:pt modelId="{DBC249F2-401F-4B2F-9013-F0FE9B5228D6}" type="sibTrans" cxnId="{B7E0A2F0-B647-4DBA-907C-E6BB6ED99708}">
      <dgm:prSet/>
      <dgm:spPr/>
      <dgm:t>
        <a:bodyPr/>
        <a:lstStyle/>
        <a:p>
          <a:endParaRPr lang="en-US"/>
        </a:p>
      </dgm:t>
    </dgm:pt>
    <dgm:pt modelId="{A35F10FA-277F-457C-A224-76C27F586BB8}" type="pres">
      <dgm:prSet presAssocID="{D5F52D3C-F41E-45F2-863D-E6DBB45314F3}" presName="root" presStyleCnt="0">
        <dgm:presLayoutVars>
          <dgm:dir/>
          <dgm:resizeHandles val="exact"/>
        </dgm:presLayoutVars>
      </dgm:prSet>
      <dgm:spPr/>
    </dgm:pt>
    <dgm:pt modelId="{4755D097-AD14-411B-9A9A-123324D91058}" type="pres">
      <dgm:prSet presAssocID="{7F11406E-33F6-446C-A7AB-BE52346D1A11}" presName="compNode" presStyleCnt="0"/>
      <dgm:spPr/>
    </dgm:pt>
    <dgm:pt modelId="{90EDF641-825E-47AF-AD94-78D11581EDA1}" type="pres">
      <dgm:prSet presAssocID="{7F11406E-33F6-446C-A7AB-BE52346D1A11}" presName="bgRect" presStyleLbl="bgShp" presStyleIdx="0" presStyleCnt="6"/>
      <dgm:spPr/>
    </dgm:pt>
    <dgm:pt modelId="{9C11E48C-A038-4F7B-9663-5A824A2011FB}" type="pres">
      <dgm:prSet presAssocID="{7F11406E-33F6-446C-A7AB-BE52346D1A11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pen Folder"/>
        </a:ext>
      </dgm:extLst>
    </dgm:pt>
    <dgm:pt modelId="{4E1586B4-94A3-4005-A8AF-08734B63DD17}" type="pres">
      <dgm:prSet presAssocID="{7F11406E-33F6-446C-A7AB-BE52346D1A11}" presName="spaceRect" presStyleCnt="0"/>
      <dgm:spPr/>
    </dgm:pt>
    <dgm:pt modelId="{68A76528-7708-400D-B798-98226E352F0C}" type="pres">
      <dgm:prSet presAssocID="{7F11406E-33F6-446C-A7AB-BE52346D1A11}" presName="parTx" presStyleLbl="revTx" presStyleIdx="0" presStyleCnt="6">
        <dgm:presLayoutVars>
          <dgm:chMax val="0"/>
          <dgm:chPref val="0"/>
        </dgm:presLayoutVars>
      </dgm:prSet>
      <dgm:spPr/>
    </dgm:pt>
    <dgm:pt modelId="{8F7FE968-BB34-4F3B-A494-4037AC914492}" type="pres">
      <dgm:prSet presAssocID="{94B8973B-DE83-4812-A8E5-05C81479C43D}" presName="sibTrans" presStyleCnt="0"/>
      <dgm:spPr/>
    </dgm:pt>
    <dgm:pt modelId="{CED8BCB2-71FC-44C3-B6DB-98E2F9616DE6}" type="pres">
      <dgm:prSet presAssocID="{7AE5D597-4783-4334-95C0-365CFB77343B}" presName="compNode" presStyleCnt="0"/>
      <dgm:spPr/>
    </dgm:pt>
    <dgm:pt modelId="{C4D7C708-27D1-403D-A32E-7895FA515DF3}" type="pres">
      <dgm:prSet presAssocID="{7AE5D597-4783-4334-95C0-365CFB77343B}" presName="bgRect" presStyleLbl="bgShp" presStyleIdx="1" presStyleCnt="6"/>
      <dgm:spPr/>
    </dgm:pt>
    <dgm:pt modelId="{731F02B2-8FB8-4A29-8888-B9E5C2A948C4}" type="pres">
      <dgm:prSet presAssocID="{7AE5D597-4783-4334-95C0-365CFB77343B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C25E94A0-C351-4CE4-AB49-F4725DF95BDE}" type="pres">
      <dgm:prSet presAssocID="{7AE5D597-4783-4334-95C0-365CFB77343B}" presName="spaceRect" presStyleCnt="0"/>
      <dgm:spPr/>
    </dgm:pt>
    <dgm:pt modelId="{D58CCD3C-4C9D-42DB-9312-A21E9DC82219}" type="pres">
      <dgm:prSet presAssocID="{7AE5D597-4783-4334-95C0-365CFB77343B}" presName="parTx" presStyleLbl="revTx" presStyleIdx="1" presStyleCnt="6">
        <dgm:presLayoutVars>
          <dgm:chMax val="0"/>
          <dgm:chPref val="0"/>
        </dgm:presLayoutVars>
      </dgm:prSet>
      <dgm:spPr/>
    </dgm:pt>
    <dgm:pt modelId="{DC64C389-EC49-456E-8FD2-6A37FEBA8577}" type="pres">
      <dgm:prSet presAssocID="{7435DE5A-91E2-4C05-8846-9D0262762AC9}" presName="sibTrans" presStyleCnt="0"/>
      <dgm:spPr/>
    </dgm:pt>
    <dgm:pt modelId="{E97D9534-53EA-4962-963C-84C16C9F40CE}" type="pres">
      <dgm:prSet presAssocID="{848FEF25-344D-4EA1-A1D9-13F217F1F009}" presName="compNode" presStyleCnt="0"/>
      <dgm:spPr/>
    </dgm:pt>
    <dgm:pt modelId="{187499AF-1DF0-4011-BD3A-4C7069EA33F3}" type="pres">
      <dgm:prSet presAssocID="{848FEF25-344D-4EA1-A1D9-13F217F1F009}" presName="bgRect" presStyleLbl="bgShp" presStyleIdx="2" presStyleCnt="6"/>
      <dgm:spPr/>
    </dgm:pt>
    <dgm:pt modelId="{60094754-5256-4F0E-895A-6F1D792410AB}" type="pres">
      <dgm:prSet presAssocID="{848FEF25-344D-4EA1-A1D9-13F217F1F009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inoculars"/>
        </a:ext>
      </dgm:extLst>
    </dgm:pt>
    <dgm:pt modelId="{F3EEE829-0E8F-4C24-822E-5E617D2E513D}" type="pres">
      <dgm:prSet presAssocID="{848FEF25-344D-4EA1-A1D9-13F217F1F009}" presName="spaceRect" presStyleCnt="0"/>
      <dgm:spPr/>
    </dgm:pt>
    <dgm:pt modelId="{9813349B-EEA8-4571-9A51-8496D4DED83B}" type="pres">
      <dgm:prSet presAssocID="{848FEF25-344D-4EA1-A1D9-13F217F1F009}" presName="parTx" presStyleLbl="revTx" presStyleIdx="2" presStyleCnt="6">
        <dgm:presLayoutVars>
          <dgm:chMax val="0"/>
          <dgm:chPref val="0"/>
        </dgm:presLayoutVars>
      </dgm:prSet>
      <dgm:spPr/>
    </dgm:pt>
    <dgm:pt modelId="{F862257B-E02E-4D05-BF19-A283042F019C}" type="pres">
      <dgm:prSet presAssocID="{8C29F3FE-40DE-4561-B095-4CF2DDA6DF7A}" presName="sibTrans" presStyleCnt="0"/>
      <dgm:spPr/>
    </dgm:pt>
    <dgm:pt modelId="{39960BFC-0431-42F4-9C91-6F3B0BCD153B}" type="pres">
      <dgm:prSet presAssocID="{88098F1D-F9E6-4617-900F-0A30C700AD77}" presName="compNode" presStyleCnt="0"/>
      <dgm:spPr/>
    </dgm:pt>
    <dgm:pt modelId="{E6C5C4E0-9734-483E-B923-75A2740AE06C}" type="pres">
      <dgm:prSet presAssocID="{88098F1D-F9E6-4617-900F-0A30C700AD77}" presName="bgRect" presStyleLbl="bgShp" presStyleIdx="3" presStyleCnt="6"/>
      <dgm:spPr/>
    </dgm:pt>
    <dgm:pt modelId="{5365F9E6-4EC4-4CF8-B90C-15B6DA8193EF}" type="pres">
      <dgm:prSet presAssocID="{88098F1D-F9E6-4617-900F-0A30C700AD77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abel"/>
        </a:ext>
      </dgm:extLst>
    </dgm:pt>
    <dgm:pt modelId="{AE0B7E68-9430-42FA-8A5F-5C8C78CDD4ED}" type="pres">
      <dgm:prSet presAssocID="{88098F1D-F9E6-4617-900F-0A30C700AD77}" presName="spaceRect" presStyleCnt="0"/>
      <dgm:spPr/>
    </dgm:pt>
    <dgm:pt modelId="{57F7B698-607D-48B7-B2B3-D860D7F25ED8}" type="pres">
      <dgm:prSet presAssocID="{88098F1D-F9E6-4617-900F-0A30C700AD77}" presName="parTx" presStyleLbl="revTx" presStyleIdx="3" presStyleCnt="6">
        <dgm:presLayoutVars>
          <dgm:chMax val="0"/>
          <dgm:chPref val="0"/>
        </dgm:presLayoutVars>
      </dgm:prSet>
      <dgm:spPr/>
    </dgm:pt>
    <dgm:pt modelId="{26309DD2-1791-4E82-823A-91EC5441D3EE}" type="pres">
      <dgm:prSet presAssocID="{B4222D26-9422-472A-8F1A-9E6A4B6DD06D}" presName="sibTrans" presStyleCnt="0"/>
      <dgm:spPr/>
    </dgm:pt>
    <dgm:pt modelId="{CB32A166-7B96-445F-9260-BBD2A31B3D9D}" type="pres">
      <dgm:prSet presAssocID="{A9A283DA-804E-4E46-A5A0-A31D2E3861D9}" presName="compNode" presStyleCnt="0"/>
      <dgm:spPr/>
    </dgm:pt>
    <dgm:pt modelId="{FF7572C9-272E-4AFB-9068-0D324D50721D}" type="pres">
      <dgm:prSet presAssocID="{A9A283DA-804E-4E46-A5A0-A31D2E3861D9}" presName="bgRect" presStyleLbl="bgShp" presStyleIdx="4" presStyleCnt="6"/>
      <dgm:spPr/>
    </dgm:pt>
    <dgm:pt modelId="{42D35792-8833-4ED0-B8B8-DC0BD9C042CD}" type="pres">
      <dgm:prSet presAssocID="{A9A283DA-804E-4E46-A5A0-A31D2E3861D9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ecurity Camera"/>
        </a:ext>
      </dgm:extLst>
    </dgm:pt>
    <dgm:pt modelId="{EADDAEBA-E394-43F1-8789-F4DB9498A7C0}" type="pres">
      <dgm:prSet presAssocID="{A9A283DA-804E-4E46-A5A0-A31D2E3861D9}" presName="spaceRect" presStyleCnt="0"/>
      <dgm:spPr/>
    </dgm:pt>
    <dgm:pt modelId="{E42E513A-66D9-4218-943F-2ED9EE50DF0E}" type="pres">
      <dgm:prSet presAssocID="{A9A283DA-804E-4E46-A5A0-A31D2E3861D9}" presName="parTx" presStyleLbl="revTx" presStyleIdx="4" presStyleCnt="6">
        <dgm:presLayoutVars>
          <dgm:chMax val="0"/>
          <dgm:chPref val="0"/>
        </dgm:presLayoutVars>
      </dgm:prSet>
      <dgm:spPr/>
    </dgm:pt>
    <dgm:pt modelId="{48DDA11E-C4D8-4EC3-BE07-CF877D490425}" type="pres">
      <dgm:prSet presAssocID="{4FC0683D-DD1D-42C1-90C1-58C6CD6B9C78}" presName="sibTrans" presStyleCnt="0"/>
      <dgm:spPr/>
    </dgm:pt>
    <dgm:pt modelId="{5381BB58-42BF-481E-B9A2-73AE70F6D68F}" type="pres">
      <dgm:prSet presAssocID="{98146CCB-C0C6-47CB-9212-24BB6B91A2D9}" presName="compNode" presStyleCnt="0"/>
      <dgm:spPr/>
    </dgm:pt>
    <dgm:pt modelId="{10F80037-E69B-4136-852C-61F150AF930F}" type="pres">
      <dgm:prSet presAssocID="{98146CCB-C0C6-47CB-9212-24BB6B91A2D9}" presName="bgRect" presStyleLbl="bgShp" presStyleIdx="5" presStyleCnt="6"/>
      <dgm:spPr/>
    </dgm:pt>
    <dgm:pt modelId="{713E95B1-57DB-46EE-BACC-72BB2C2DA47C}" type="pres">
      <dgm:prSet presAssocID="{98146CCB-C0C6-47CB-9212-24BB6B91A2D9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C9AB4CA7-24B0-405B-8209-92F0A4A33F90}" type="pres">
      <dgm:prSet presAssocID="{98146CCB-C0C6-47CB-9212-24BB6B91A2D9}" presName="spaceRect" presStyleCnt="0"/>
      <dgm:spPr/>
    </dgm:pt>
    <dgm:pt modelId="{FC14B741-68F6-4897-8EA5-94B5A45BA0C8}" type="pres">
      <dgm:prSet presAssocID="{98146CCB-C0C6-47CB-9212-24BB6B91A2D9}" presName="parTx" presStyleLbl="revTx" presStyleIdx="5" presStyleCnt="6">
        <dgm:presLayoutVars>
          <dgm:chMax val="0"/>
          <dgm:chPref val="0"/>
        </dgm:presLayoutVars>
      </dgm:prSet>
      <dgm:spPr/>
    </dgm:pt>
  </dgm:ptLst>
  <dgm:cxnLst>
    <dgm:cxn modelId="{DE61820B-9398-4BD2-B004-84A4443010D6}" type="presOf" srcId="{7F11406E-33F6-446C-A7AB-BE52346D1A11}" destId="{68A76528-7708-400D-B798-98226E352F0C}" srcOrd="0" destOrd="0" presId="urn:microsoft.com/office/officeart/2018/2/layout/IconVerticalSolidList"/>
    <dgm:cxn modelId="{C7F3C043-EF3D-4C87-92F0-33176CA7E68E}" srcId="{D5F52D3C-F41E-45F2-863D-E6DBB45314F3}" destId="{7AE5D597-4783-4334-95C0-365CFB77343B}" srcOrd="1" destOrd="0" parTransId="{C78ACFC8-EC60-49E3-9F23-15A550D46CD6}" sibTransId="{7435DE5A-91E2-4C05-8846-9D0262762AC9}"/>
    <dgm:cxn modelId="{4E0E2F46-C8AA-4AB0-A95E-FFE81BD65F42}" srcId="{D5F52D3C-F41E-45F2-863D-E6DBB45314F3}" destId="{88098F1D-F9E6-4617-900F-0A30C700AD77}" srcOrd="3" destOrd="0" parTransId="{C7CE72D7-8EC1-4C64-968B-425231052EC5}" sibTransId="{B4222D26-9422-472A-8F1A-9E6A4B6DD06D}"/>
    <dgm:cxn modelId="{C7AA4E4D-6FC2-45E1-8D14-07B2F1D6EE56}" type="presOf" srcId="{848FEF25-344D-4EA1-A1D9-13F217F1F009}" destId="{9813349B-EEA8-4571-9A51-8496D4DED83B}" srcOrd="0" destOrd="0" presId="urn:microsoft.com/office/officeart/2018/2/layout/IconVerticalSolidList"/>
    <dgm:cxn modelId="{971D337C-933F-498F-891C-B6858B079D41}" srcId="{D5F52D3C-F41E-45F2-863D-E6DBB45314F3}" destId="{7F11406E-33F6-446C-A7AB-BE52346D1A11}" srcOrd="0" destOrd="0" parTransId="{3715FEB5-AF8F-4D93-9CD9-B6DD8EAB69D9}" sibTransId="{94B8973B-DE83-4812-A8E5-05C81479C43D}"/>
    <dgm:cxn modelId="{3290177D-B800-420F-B696-020051ED90BF}" type="presOf" srcId="{A9A283DA-804E-4E46-A5A0-A31D2E3861D9}" destId="{E42E513A-66D9-4218-943F-2ED9EE50DF0E}" srcOrd="0" destOrd="0" presId="urn:microsoft.com/office/officeart/2018/2/layout/IconVerticalSolidList"/>
    <dgm:cxn modelId="{A4FC5D85-6168-424A-93E0-C8DDEE1E3373}" type="presOf" srcId="{D5F52D3C-F41E-45F2-863D-E6DBB45314F3}" destId="{A35F10FA-277F-457C-A224-76C27F586BB8}" srcOrd="0" destOrd="0" presId="urn:microsoft.com/office/officeart/2018/2/layout/IconVerticalSolidList"/>
    <dgm:cxn modelId="{9A97AE98-0285-45CC-B92F-884F322C800F}" srcId="{D5F52D3C-F41E-45F2-863D-E6DBB45314F3}" destId="{848FEF25-344D-4EA1-A1D9-13F217F1F009}" srcOrd="2" destOrd="0" parTransId="{DB729F05-AB09-4C6A-BB01-163B294CB4E4}" sibTransId="{8C29F3FE-40DE-4561-B095-4CF2DDA6DF7A}"/>
    <dgm:cxn modelId="{7E9BA5A7-52C7-4948-9FD5-AC108DA00FC5}" type="presOf" srcId="{98146CCB-C0C6-47CB-9212-24BB6B91A2D9}" destId="{FC14B741-68F6-4897-8EA5-94B5A45BA0C8}" srcOrd="0" destOrd="0" presId="urn:microsoft.com/office/officeart/2018/2/layout/IconVerticalSolidList"/>
    <dgm:cxn modelId="{1B751ABD-6579-41E9-973A-E3FC6C72397A}" srcId="{D5F52D3C-F41E-45F2-863D-E6DBB45314F3}" destId="{A9A283DA-804E-4E46-A5A0-A31D2E3861D9}" srcOrd="4" destOrd="0" parTransId="{97D3A1FB-0DCB-4B4A-94CE-2C14850CD0A1}" sibTransId="{4FC0683D-DD1D-42C1-90C1-58C6CD6B9C78}"/>
    <dgm:cxn modelId="{AC4D38BD-5338-410F-B104-14DCA69DD154}" type="presOf" srcId="{7AE5D597-4783-4334-95C0-365CFB77343B}" destId="{D58CCD3C-4C9D-42DB-9312-A21E9DC82219}" srcOrd="0" destOrd="0" presId="urn:microsoft.com/office/officeart/2018/2/layout/IconVerticalSolidList"/>
    <dgm:cxn modelId="{B7E0A2F0-B647-4DBA-907C-E6BB6ED99708}" srcId="{D5F52D3C-F41E-45F2-863D-E6DBB45314F3}" destId="{98146CCB-C0C6-47CB-9212-24BB6B91A2D9}" srcOrd="5" destOrd="0" parTransId="{82734B9E-69EE-4407-A2DA-9F9534EEB5A0}" sibTransId="{DBC249F2-401F-4B2F-9013-F0FE9B5228D6}"/>
    <dgm:cxn modelId="{DFC32FF4-4799-4E37-959B-C18D8C54C80C}" type="presOf" srcId="{88098F1D-F9E6-4617-900F-0A30C700AD77}" destId="{57F7B698-607D-48B7-B2B3-D860D7F25ED8}" srcOrd="0" destOrd="0" presId="urn:microsoft.com/office/officeart/2018/2/layout/IconVerticalSolidList"/>
    <dgm:cxn modelId="{30412E51-D85E-4903-A920-C9AC547AFD43}" type="presParOf" srcId="{A35F10FA-277F-457C-A224-76C27F586BB8}" destId="{4755D097-AD14-411B-9A9A-123324D91058}" srcOrd="0" destOrd="0" presId="urn:microsoft.com/office/officeart/2018/2/layout/IconVerticalSolidList"/>
    <dgm:cxn modelId="{1EF22099-9A44-49B8-A291-73EECF98DF1E}" type="presParOf" srcId="{4755D097-AD14-411B-9A9A-123324D91058}" destId="{90EDF641-825E-47AF-AD94-78D11581EDA1}" srcOrd="0" destOrd="0" presId="urn:microsoft.com/office/officeart/2018/2/layout/IconVerticalSolidList"/>
    <dgm:cxn modelId="{2CE57198-5A9F-4E9A-B1E6-D914C2A8A44F}" type="presParOf" srcId="{4755D097-AD14-411B-9A9A-123324D91058}" destId="{9C11E48C-A038-4F7B-9663-5A824A2011FB}" srcOrd="1" destOrd="0" presId="urn:microsoft.com/office/officeart/2018/2/layout/IconVerticalSolidList"/>
    <dgm:cxn modelId="{ABFDC134-5BCE-4462-9549-9BE2CDD43E83}" type="presParOf" srcId="{4755D097-AD14-411B-9A9A-123324D91058}" destId="{4E1586B4-94A3-4005-A8AF-08734B63DD17}" srcOrd="2" destOrd="0" presId="urn:microsoft.com/office/officeart/2018/2/layout/IconVerticalSolidList"/>
    <dgm:cxn modelId="{060D9C8E-D342-43DA-8EBA-94F52E5C8AB5}" type="presParOf" srcId="{4755D097-AD14-411B-9A9A-123324D91058}" destId="{68A76528-7708-400D-B798-98226E352F0C}" srcOrd="3" destOrd="0" presId="urn:microsoft.com/office/officeart/2018/2/layout/IconVerticalSolidList"/>
    <dgm:cxn modelId="{84B9FB0D-DB88-47E4-A65C-71B88E1ED12E}" type="presParOf" srcId="{A35F10FA-277F-457C-A224-76C27F586BB8}" destId="{8F7FE968-BB34-4F3B-A494-4037AC914492}" srcOrd="1" destOrd="0" presId="urn:microsoft.com/office/officeart/2018/2/layout/IconVerticalSolidList"/>
    <dgm:cxn modelId="{6F6B15E8-3DC9-4C7F-93AC-B5FE6D4CFFAB}" type="presParOf" srcId="{A35F10FA-277F-457C-A224-76C27F586BB8}" destId="{CED8BCB2-71FC-44C3-B6DB-98E2F9616DE6}" srcOrd="2" destOrd="0" presId="urn:microsoft.com/office/officeart/2018/2/layout/IconVerticalSolidList"/>
    <dgm:cxn modelId="{7241BC72-3933-4929-9694-8CEF4A77C592}" type="presParOf" srcId="{CED8BCB2-71FC-44C3-B6DB-98E2F9616DE6}" destId="{C4D7C708-27D1-403D-A32E-7895FA515DF3}" srcOrd="0" destOrd="0" presId="urn:microsoft.com/office/officeart/2018/2/layout/IconVerticalSolidList"/>
    <dgm:cxn modelId="{2A7862AD-DA10-4E4D-A075-645E873449B1}" type="presParOf" srcId="{CED8BCB2-71FC-44C3-B6DB-98E2F9616DE6}" destId="{731F02B2-8FB8-4A29-8888-B9E5C2A948C4}" srcOrd="1" destOrd="0" presId="urn:microsoft.com/office/officeart/2018/2/layout/IconVerticalSolidList"/>
    <dgm:cxn modelId="{0838BA16-375B-4914-8FB2-0A69BB0C53AA}" type="presParOf" srcId="{CED8BCB2-71FC-44C3-B6DB-98E2F9616DE6}" destId="{C25E94A0-C351-4CE4-AB49-F4725DF95BDE}" srcOrd="2" destOrd="0" presId="urn:microsoft.com/office/officeart/2018/2/layout/IconVerticalSolidList"/>
    <dgm:cxn modelId="{6313005B-E604-4CCC-A5A1-A98156677A29}" type="presParOf" srcId="{CED8BCB2-71FC-44C3-B6DB-98E2F9616DE6}" destId="{D58CCD3C-4C9D-42DB-9312-A21E9DC82219}" srcOrd="3" destOrd="0" presId="urn:microsoft.com/office/officeart/2018/2/layout/IconVerticalSolidList"/>
    <dgm:cxn modelId="{04F9C9D7-2AAA-4145-9C24-2B434B178372}" type="presParOf" srcId="{A35F10FA-277F-457C-A224-76C27F586BB8}" destId="{DC64C389-EC49-456E-8FD2-6A37FEBA8577}" srcOrd="3" destOrd="0" presId="urn:microsoft.com/office/officeart/2018/2/layout/IconVerticalSolidList"/>
    <dgm:cxn modelId="{74FDEEA4-2EA1-4656-A583-8400111E7E05}" type="presParOf" srcId="{A35F10FA-277F-457C-A224-76C27F586BB8}" destId="{E97D9534-53EA-4962-963C-84C16C9F40CE}" srcOrd="4" destOrd="0" presId="urn:microsoft.com/office/officeart/2018/2/layout/IconVerticalSolidList"/>
    <dgm:cxn modelId="{37EF96BC-E524-4165-A424-78F681D60D39}" type="presParOf" srcId="{E97D9534-53EA-4962-963C-84C16C9F40CE}" destId="{187499AF-1DF0-4011-BD3A-4C7069EA33F3}" srcOrd="0" destOrd="0" presId="urn:microsoft.com/office/officeart/2018/2/layout/IconVerticalSolidList"/>
    <dgm:cxn modelId="{3F6206FC-EC64-4240-A72E-2BDDEB2CF919}" type="presParOf" srcId="{E97D9534-53EA-4962-963C-84C16C9F40CE}" destId="{60094754-5256-4F0E-895A-6F1D792410AB}" srcOrd="1" destOrd="0" presId="urn:microsoft.com/office/officeart/2018/2/layout/IconVerticalSolidList"/>
    <dgm:cxn modelId="{B734C9A3-71E9-45D4-AA33-1D97C990AC09}" type="presParOf" srcId="{E97D9534-53EA-4962-963C-84C16C9F40CE}" destId="{F3EEE829-0E8F-4C24-822E-5E617D2E513D}" srcOrd="2" destOrd="0" presId="urn:microsoft.com/office/officeart/2018/2/layout/IconVerticalSolidList"/>
    <dgm:cxn modelId="{A6FA45A4-7435-4925-9E1F-AE217A4B0451}" type="presParOf" srcId="{E97D9534-53EA-4962-963C-84C16C9F40CE}" destId="{9813349B-EEA8-4571-9A51-8496D4DED83B}" srcOrd="3" destOrd="0" presId="urn:microsoft.com/office/officeart/2018/2/layout/IconVerticalSolidList"/>
    <dgm:cxn modelId="{1D89C6C6-AC1F-4C37-B700-84EF36720299}" type="presParOf" srcId="{A35F10FA-277F-457C-A224-76C27F586BB8}" destId="{F862257B-E02E-4D05-BF19-A283042F019C}" srcOrd="5" destOrd="0" presId="urn:microsoft.com/office/officeart/2018/2/layout/IconVerticalSolidList"/>
    <dgm:cxn modelId="{EB0AB6E5-63D5-4AD6-804B-1D69BCFFFAC2}" type="presParOf" srcId="{A35F10FA-277F-457C-A224-76C27F586BB8}" destId="{39960BFC-0431-42F4-9C91-6F3B0BCD153B}" srcOrd="6" destOrd="0" presId="urn:microsoft.com/office/officeart/2018/2/layout/IconVerticalSolidList"/>
    <dgm:cxn modelId="{73E02A9F-3F13-47A4-A5F5-E1CBFEFEF948}" type="presParOf" srcId="{39960BFC-0431-42F4-9C91-6F3B0BCD153B}" destId="{E6C5C4E0-9734-483E-B923-75A2740AE06C}" srcOrd="0" destOrd="0" presId="urn:microsoft.com/office/officeart/2018/2/layout/IconVerticalSolidList"/>
    <dgm:cxn modelId="{80269A15-ABC4-4ABB-8DBD-4B8CD1F33731}" type="presParOf" srcId="{39960BFC-0431-42F4-9C91-6F3B0BCD153B}" destId="{5365F9E6-4EC4-4CF8-B90C-15B6DA8193EF}" srcOrd="1" destOrd="0" presId="urn:microsoft.com/office/officeart/2018/2/layout/IconVerticalSolidList"/>
    <dgm:cxn modelId="{BD00C94D-67EB-4737-90B9-11C512564C9B}" type="presParOf" srcId="{39960BFC-0431-42F4-9C91-6F3B0BCD153B}" destId="{AE0B7E68-9430-42FA-8A5F-5C8C78CDD4ED}" srcOrd="2" destOrd="0" presId="urn:microsoft.com/office/officeart/2018/2/layout/IconVerticalSolidList"/>
    <dgm:cxn modelId="{F04EB440-DE85-4684-92E9-BA4924525E92}" type="presParOf" srcId="{39960BFC-0431-42F4-9C91-6F3B0BCD153B}" destId="{57F7B698-607D-48B7-B2B3-D860D7F25ED8}" srcOrd="3" destOrd="0" presId="urn:microsoft.com/office/officeart/2018/2/layout/IconVerticalSolidList"/>
    <dgm:cxn modelId="{3B36F47F-53E5-48A8-A36B-8C9DA575B453}" type="presParOf" srcId="{A35F10FA-277F-457C-A224-76C27F586BB8}" destId="{26309DD2-1791-4E82-823A-91EC5441D3EE}" srcOrd="7" destOrd="0" presId="urn:microsoft.com/office/officeart/2018/2/layout/IconVerticalSolidList"/>
    <dgm:cxn modelId="{427565D6-BE4A-4BFB-856E-CC4DDC70F40C}" type="presParOf" srcId="{A35F10FA-277F-457C-A224-76C27F586BB8}" destId="{CB32A166-7B96-445F-9260-BBD2A31B3D9D}" srcOrd="8" destOrd="0" presId="urn:microsoft.com/office/officeart/2018/2/layout/IconVerticalSolidList"/>
    <dgm:cxn modelId="{CE83953D-7F8B-4FF1-82F5-998042689C68}" type="presParOf" srcId="{CB32A166-7B96-445F-9260-BBD2A31B3D9D}" destId="{FF7572C9-272E-4AFB-9068-0D324D50721D}" srcOrd="0" destOrd="0" presId="urn:microsoft.com/office/officeart/2018/2/layout/IconVerticalSolidList"/>
    <dgm:cxn modelId="{6FDF5822-874E-4BE7-8EE7-34023FB787C4}" type="presParOf" srcId="{CB32A166-7B96-445F-9260-BBD2A31B3D9D}" destId="{42D35792-8833-4ED0-B8B8-DC0BD9C042CD}" srcOrd="1" destOrd="0" presId="urn:microsoft.com/office/officeart/2018/2/layout/IconVerticalSolidList"/>
    <dgm:cxn modelId="{F159B8C5-2BCB-4186-8E26-5848FF99A154}" type="presParOf" srcId="{CB32A166-7B96-445F-9260-BBD2A31B3D9D}" destId="{EADDAEBA-E394-43F1-8789-F4DB9498A7C0}" srcOrd="2" destOrd="0" presId="urn:microsoft.com/office/officeart/2018/2/layout/IconVerticalSolidList"/>
    <dgm:cxn modelId="{AD2D47F4-7750-4A8D-BF4F-285D2DE2F55A}" type="presParOf" srcId="{CB32A166-7B96-445F-9260-BBD2A31B3D9D}" destId="{E42E513A-66D9-4218-943F-2ED9EE50DF0E}" srcOrd="3" destOrd="0" presId="urn:microsoft.com/office/officeart/2018/2/layout/IconVerticalSolidList"/>
    <dgm:cxn modelId="{60024222-AD18-41CA-ADEE-955C9F29E7A5}" type="presParOf" srcId="{A35F10FA-277F-457C-A224-76C27F586BB8}" destId="{48DDA11E-C4D8-4EC3-BE07-CF877D490425}" srcOrd="9" destOrd="0" presId="urn:microsoft.com/office/officeart/2018/2/layout/IconVerticalSolidList"/>
    <dgm:cxn modelId="{98A15FB8-035B-4F7E-BDB0-159A71F104BF}" type="presParOf" srcId="{A35F10FA-277F-457C-A224-76C27F586BB8}" destId="{5381BB58-42BF-481E-B9A2-73AE70F6D68F}" srcOrd="10" destOrd="0" presId="urn:microsoft.com/office/officeart/2018/2/layout/IconVerticalSolidList"/>
    <dgm:cxn modelId="{FC570989-E2D0-4ED9-926A-39C4FE629A33}" type="presParOf" srcId="{5381BB58-42BF-481E-B9A2-73AE70F6D68F}" destId="{10F80037-E69B-4136-852C-61F150AF930F}" srcOrd="0" destOrd="0" presId="urn:microsoft.com/office/officeart/2018/2/layout/IconVerticalSolidList"/>
    <dgm:cxn modelId="{F4FB885A-D505-446F-B59F-D4E35F41E48B}" type="presParOf" srcId="{5381BB58-42BF-481E-B9A2-73AE70F6D68F}" destId="{713E95B1-57DB-46EE-BACC-72BB2C2DA47C}" srcOrd="1" destOrd="0" presId="urn:microsoft.com/office/officeart/2018/2/layout/IconVerticalSolidList"/>
    <dgm:cxn modelId="{D1880D61-324A-47EC-882F-2ACADB037F3D}" type="presParOf" srcId="{5381BB58-42BF-481E-B9A2-73AE70F6D68F}" destId="{C9AB4CA7-24B0-405B-8209-92F0A4A33F90}" srcOrd="2" destOrd="0" presId="urn:microsoft.com/office/officeart/2018/2/layout/IconVerticalSolidList"/>
    <dgm:cxn modelId="{E19F2CDB-1613-44E0-986B-4D2F7FEF99CE}" type="presParOf" srcId="{5381BB58-42BF-481E-B9A2-73AE70F6D68F}" destId="{FC14B741-68F6-4897-8EA5-94B5A45BA0C8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EDF641-825E-47AF-AD94-78D11581EDA1}">
      <dsp:nvSpPr>
        <dsp:cNvPr id="0" name=""/>
        <dsp:cNvSpPr/>
      </dsp:nvSpPr>
      <dsp:spPr>
        <a:xfrm>
          <a:off x="0" y="1725"/>
          <a:ext cx="6189362" cy="73524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C11E48C-A038-4F7B-9663-5A824A2011FB}">
      <dsp:nvSpPr>
        <dsp:cNvPr id="0" name=""/>
        <dsp:cNvSpPr/>
      </dsp:nvSpPr>
      <dsp:spPr>
        <a:xfrm>
          <a:off x="222412" y="167156"/>
          <a:ext cx="404386" cy="40438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A76528-7708-400D-B798-98226E352F0C}">
      <dsp:nvSpPr>
        <dsp:cNvPr id="0" name=""/>
        <dsp:cNvSpPr/>
      </dsp:nvSpPr>
      <dsp:spPr>
        <a:xfrm>
          <a:off x="849211" y="1725"/>
          <a:ext cx="5340150" cy="7352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7814" tIns="77814" rIns="77814" bIns="77814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b="1" kern="1200"/>
            <a:t>Electronically Stored Information (ESI)</a:t>
          </a:r>
          <a:endParaRPr lang="en-US" sz="1900" kern="1200"/>
        </a:p>
      </dsp:txBody>
      <dsp:txXfrm>
        <a:off x="849211" y="1725"/>
        <a:ext cx="5340150" cy="735248"/>
      </dsp:txXfrm>
    </dsp:sp>
    <dsp:sp modelId="{C4D7C708-27D1-403D-A32E-7895FA515DF3}">
      <dsp:nvSpPr>
        <dsp:cNvPr id="0" name=""/>
        <dsp:cNvSpPr/>
      </dsp:nvSpPr>
      <dsp:spPr>
        <a:xfrm>
          <a:off x="0" y="920785"/>
          <a:ext cx="6189362" cy="73524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31F02B2-8FB8-4A29-8888-B9E5C2A948C4}">
      <dsp:nvSpPr>
        <dsp:cNvPr id="0" name=""/>
        <dsp:cNvSpPr/>
      </dsp:nvSpPr>
      <dsp:spPr>
        <a:xfrm>
          <a:off x="222412" y="1086216"/>
          <a:ext cx="404386" cy="40438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8CCD3C-4C9D-42DB-9312-A21E9DC82219}">
      <dsp:nvSpPr>
        <dsp:cNvPr id="0" name=""/>
        <dsp:cNvSpPr/>
      </dsp:nvSpPr>
      <dsp:spPr>
        <a:xfrm>
          <a:off x="849211" y="920785"/>
          <a:ext cx="5340150" cy="7352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7814" tIns="77814" rIns="77814" bIns="77814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b="1" kern="1200"/>
            <a:t>Identify and de-duplicate files and metadata</a:t>
          </a:r>
          <a:endParaRPr lang="en-US" sz="1900" kern="1200"/>
        </a:p>
      </dsp:txBody>
      <dsp:txXfrm>
        <a:off x="849211" y="920785"/>
        <a:ext cx="5340150" cy="735248"/>
      </dsp:txXfrm>
    </dsp:sp>
    <dsp:sp modelId="{187499AF-1DF0-4011-BD3A-4C7069EA33F3}">
      <dsp:nvSpPr>
        <dsp:cNvPr id="0" name=""/>
        <dsp:cNvSpPr/>
      </dsp:nvSpPr>
      <dsp:spPr>
        <a:xfrm>
          <a:off x="0" y="1839845"/>
          <a:ext cx="6189362" cy="73524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0094754-5256-4F0E-895A-6F1D792410AB}">
      <dsp:nvSpPr>
        <dsp:cNvPr id="0" name=""/>
        <dsp:cNvSpPr/>
      </dsp:nvSpPr>
      <dsp:spPr>
        <a:xfrm>
          <a:off x="222412" y="2005276"/>
          <a:ext cx="404386" cy="40438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13349B-EEA8-4571-9A51-8496D4DED83B}">
      <dsp:nvSpPr>
        <dsp:cNvPr id="0" name=""/>
        <dsp:cNvSpPr/>
      </dsp:nvSpPr>
      <dsp:spPr>
        <a:xfrm>
          <a:off x="849211" y="1839845"/>
          <a:ext cx="5340150" cy="7352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7814" tIns="77814" rIns="77814" bIns="77814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b="1" kern="1200"/>
            <a:t>Search </a:t>
          </a:r>
          <a:endParaRPr lang="en-US" sz="1900" kern="1200"/>
        </a:p>
      </dsp:txBody>
      <dsp:txXfrm>
        <a:off x="849211" y="1839845"/>
        <a:ext cx="5340150" cy="735248"/>
      </dsp:txXfrm>
    </dsp:sp>
    <dsp:sp modelId="{E6C5C4E0-9734-483E-B923-75A2740AE06C}">
      <dsp:nvSpPr>
        <dsp:cNvPr id="0" name=""/>
        <dsp:cNvSpPr/>
      </dsp:nvSpPr>
      <dsp:spPr>
        <a:xfrm>
          <a:off x="0" y="2758906"/>
          <a:ext cx="6189362" cy="73524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365F9E6-4EC4-4CF8-B90C-15B6DA8193EF}">
      <dsp:nvSpPr>
        <dsp:cNvPr id="0" name=""/>
        <dsp:cNvSpPr/>
      </dsp:nvSpPr>
      <dsp:spPr>
        <a:xfrm>
          <a:off x="222412" y="2924336"/>
          <a:ext cx="404386" cy="40438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F7B698-607D-48B7-B2B3-D860D7F25ED8}">
      <dsp:nvSpPr>
        <dsp:cNvPr id="0" name=""/>
        <dsp:cNvSpPr/>
      </dsp:nvSpPr>
      <dsp:spPr>
        <a:xfrm>
          <a:off x="849211" y="2758906"/>
          <a:ext cx="5340150" cy="7352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7814" tIns="77814" rIns="77814" bIns="77814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b="1" kern="1200"/>
            <a:t>Tags </a:t>
          </a:r>
          <a:endParaRPr lang="en-US" sz="1900" kern="1200"/>
        </a:p>
      </dsp:txBody>
      <dsp:txXfrm>
        <a:off x="849211" y="2758906"/>
        <a:ext cx="5340150" cy="735248"/>
      </dsp:txXfrm>
    </dsp:sp>
    <dsp:sp modelId="{FF7572C9-272E-4AFB-9068-0D324D50721D}">
      <dsp:nvSpPr>
        <dsp:cNvPr id="0" name=""/>
        <dsp:cNvSpPr/>
      </dsp:nvSpPr>
      <dsp:spPr>
        <a:xfrm>
          <a:off x="0" y="3677966"/>
          <a:ext cx="6189362" cy="73524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2D35792-8833-4ED0-B8B8-DC0BD9C042CD}">
      <dsp:nvSpPr>
        <dsp:cNvPr id="0" name=""/>
        <dsp:cNvSpPr/>
      </dsp:nvSpPr>
      <dsp:spPr>
        <a:xfrm>
          <a:off x="222412" y="3843397"/>
          <a:ext cx="404386" cy="404386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2E513A-66D9-4218-943F-2ED9EE50DF0E}">
      <dsp:nvSpPr>
        <dsp:cNvPr id="0" name=""/>
        <dsp:cNvSpPr/>
      </dsp:nvSpPr>
      <dsp:spPr>
        <a:xfrm>
          <a:off x="849211" y="3677966"/>
          <a:ext cx="5340150" cy="7352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7814" tIns="77814" rIns="77814" bIns="77814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b="1" kern="1200"/>
            <a:t>Security </a:t>
          </a:r>
          <a:endParaRPr lang="en-US" sz="1900" kern="1200"/>
        </a:p>
      </dsp:txBody>
      <dsp:txXfrm>
        <a:off x="849211" y="3677966"/>
        <a:ext cx="5340150" cy="735248"/>
      </dsp:txXfrm>
    </dsp:sp>
    <dsp:sp modelId="{10F80037-E69B-4136-852C-61F150AF930F}">
      <dsp:nvSpPr>
        <dsp:cNvPr id="0" name=""/>
        <dsp:cNvSpPr/>
      </dsp:nvSpPr>
      <dsp:spPr>
        <a:xfrm>
          <a:off x="0" y="4597026"/>
          <a:ext cx="6189362" cy="73524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13E95B1-57DB-46EE-BACC-72BB2C2DA47C}">
      <dsp:nvSpPr>
        <dsp:cNvPr id="0" name=""/>
        <dsp:cNvSpPr/>
      </dsp:nvSpPr>
      <dsp:spPr>
        <a:xfrm>
          <a:off x="222412" y="4762457"/>
          <a:ext cx="404386" cy="404386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C14B741-68F6-4897-8EA5-94B5A45BA0C8}">
      <dsp:nvSpPr>
        <dsp:cNvPr id="0" name=""/>
        <dsp:cNvSpPr/>
      </dsp:nvSpPr>
      <dsp:spPr>
        <a:xfrm>
          <a:off x="849211" y="4597026"/>
          <a:ext cx="5340150" cy="7352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7814" tIns="77814" rIns="77814" bIns="77814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b="1" kern="1200"/>
            <a:t>Disclosure </a:t>
          </a:r>
          <a:endParaRPr lang="en-US" sz="1900" kern="1200"/>
        </a:p>
      </dsp:txBody>
      <dsp:txXfrm>
        <a:off x="849211" y="4597026"/>
        <a:ext cx="5340150" cy="73524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D5FA91-1FD4-FC43-A2B8-0459CB5A3A5D}" type="datetimeFigureOut">
              <a:rPr lang="en-US" smtClean="0"/>
              <a:t>12/30/22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460A6A-64D9-9E4F-9D9C-A5C84C56A7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9298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36210-8C81-544C-9522-11A7160CB61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0500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Answers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1. C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2. </a:t>
            </a:r>
            <a:r>
              <a:rPr lang="en-US" b="0" dirty="0"/>
              <a:t>False—security alerts should be sent to those able to deal with them at a given level of security awareness and on a need-to-know basis.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3. </a:t>
            </a:r>
            <a:r>
              <a:rPr lang="en-US" b="0" dirty="0"/>
              <a:t>﻿False—the first responder would be the member of the CIRT to handle the report.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460A6A-64D9-9E4F-9D9C-A5C84C56A73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9261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0DDA35F-9E58-5D40-92C1-D8C7631003B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86825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sz="12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2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50249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www.techtarget.com</a:t>
            </a:r>
            <a:r>
              <a:rPr lang="en-US" dirty="0"/>
              <a:t>/</a:t>
            </a:r>
            <a:r>
              <a:rPr lang="en-US" dirty="0" err="1"/>
              <a:t>searchwindowsserver</a:t>
            </a:r>
            <a:r>
              <a:rPr lang="en-US" dirty="0"/>
              <a:t>/definition/swap-file-swap-space-or-</a:t>
            </a:r>
            <a:r>
              <a:rPr lang="en-US" dirty="0" err="1"/>
              <a:t>pagefile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460A6A-64D9-9E4F-9D9C-A5C84C56A73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2245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</a:t>
            </a:r>
            <a:r>
              <a:rPr lang="en-US" dirty="0" err="1"/>
              <a:t>Efu-hT8D_AM</a:t>
            </a:r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</a:t>
            </a:r>
            <a:r>
              <a:rPr lang="en-US" dirty="0" err="1"/>
              <a:t>MlGuR5NIDio</a:t>
            </a:r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</a:t>
            </a:r>
            <a:r>
              <a:rPr lang="en-US" dirty="0" err="1"/>
              <a:t>GetMhBHx</a:t>
            </a:r>
            <a:r>
              <a:rPr lang="en-US" dirty="0"/>
              <a:t>-BA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DE7B94-2A2F-0242-B541-5073AF9FCD0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528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50" b="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48242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50" dirty="0">
              <a:solidFill>
                <a:srgbClr val="7030A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DE7B94-2A2F-0242-B541-5073AF9FCD0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0219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50" dirty="0">
              <a:solidFill>
                <a:srgbClr val="7030A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DE7B94-2A2F-0242-B541-5073AF9FCD0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60714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50" dirty="0">
              <a:solidFill>
                <a:srgbClr val="7030A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DE7B94-2A2F-0242-B541-5073AF9FCD0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6183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915030-26DF-1943-974D-55F84607349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707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50" i="0" dirty="0">
              <a:solidFill>
                <a:srgbClr val="7030A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0DDA35F-9E58-5D40-92C1-D8C7631003B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6421210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Answers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1. </a:t>
            </a:r>
            <a:r>
              <a:rPr lang="en-US" b="0" dirty="0"/>
              <a:t>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 d and 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460A6A-64D9-9E4F-9D9C-A5C84C56A73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07612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0DDA35F-9E58-5D40-92C1-D8C7631003B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1554450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36210-8C81-544C-9522-11A7160CB61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830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GB" b="0" i="0" dirty="0">
              <a:solidFill>
                <a:srgbClr val="45545F"/>
              </a:solidFill>
              <a:effectLst/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78997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100" dirty="0">
              <a:solidFill>
                <a:srgbClr val="7030A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915030-26DF-1943-974D-55F84607349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1130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915030-26DF-1943-974D-55F84607349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8449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915030-26DF-1943-974D-55F84607349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45220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i="0" dirty="0"/>
          </a:p>
        </p:txBody>
      </p:sp>
    </p:spTree>
    <p:extLst>
      <p:ext uri="{BB962C8B-B14F-4D97-AF65-F5344CB8AC3E}">
        <p14:creationId xmlns:p14="http://schemas.microsoft.com/office/powerpoint/2010/main" val="7880868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5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38825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 fontAlgn="ctr"/>
            <a:endParaRPr lang="en-US" sz="1100" i="0" dirty="0">
              <a:solidFill>
                <a:srgbClr val="7030A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0DDA35F-9E58-5D40-92C1-D8C7631003B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787104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6" Type="http://schemas.microsoft.com/office/2007/relationships/hdphoto" Target="../media/hdphoto1.wdp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Relationship Id="rId6" Type="http://schemas.microsoft.com/office/2007/relationships/hdphoto" Target="../media/hdphoto1.wdp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Relationship Id="rId6" Type="http://schemas.microsoft.com/office/2007/relationships/hdphoto" Target="../media/hdphoto1.wdp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1033"/>
          <p:cNvSpPr>
            <a:spLocks noGrp="1" noChangeArrowheads="1"/>
          </p:cNvSpPr>
          <p:nvPr>
            <p:ph type="subTitle" idx="1"/>
          </p:nvPr>
        </p:nvSpPr>
        <p:spPr>
          <a:xfrm>
            <a:off x="3098800" y="3924299"/>
            <a:ext cx="5994400" cy="1047751"/>
          </a:xfrm>
          <a:prstGeom prst="rect">
            <a:avLst/>
          </a:prstGeom>
        </p:spPr>
        <p:txBody>
          <a:bodyPr/>
          <a:lstStyle>
            <a:lvl1pPr marL="0" indent="0" algn="ctr">
              <a:buFont typeface="Wingdings" pitchFamily="2" charset="2"/>
              <a:buNone/>
              <a:defRPr sz="2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8" name="Rectangle 1028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 algn="ctr">
              <a:defRPr>
                <a:solidFill>
                  <a:schemeClr val="bg1"/>
                </a:solidFill>
                <a:effectLst/>
              </a:defRPr>
            </a:lvl1pPr>
          </a:lstStyle>
          <a:p>
            <a:fld id="{C09EDBA3-3DB7-489E-B256-AF2FE92E8C1C}" type="slidenum">
              <a:rPr lang="en-US" altLang="en-US" smtClean="0"/>
              <a:pPr/>
              <a:t>‹#›</a:t>
            </a:fld>
            <a:endParaRPr lang="en-US" altLang="en-US" dirty="0"/>
          </a:p>
        </p:txBody>
      </p:sp>
      <p:sp>
        <p:nvSpPr>
          <p:cNvPr id="13" name="Line 2"/>
          <p:cNvSpPr>
            <a:spLocks noChangeShapeType="1"/>
          </p:cNvSpPr>
          <p:nvPr userDrawn="1"/>
        </p:nvSpPr>
        <p:spPr bwMode="auto">
          <a:xfrm>
            <a:off x="508000" y="994031"/>
            <a:ext cx="11176000" cy="0"/>
          </a:xfrm>
          <a:prstGeom prst="line">
            <a:avLst/>
          </a:prstGeom>
          <a:noFill/>
          <a:ln w="38100">
            <a:gradFill flip="none" rotWithShape="1">
              <a:gsLst>
                <a:gs pos="0">
                  <a:srgbClr val="17406D">
                    <a:lumMod val="75000"/>
                  </a:srgbClr>
                </a:gs>
                <a:gs pos="50000">
                  <a:srgbClr val="17406D">
                    <a:lumMod val="40000"/>
                    <a:lumOff val="60000"/>
                  </a:srgbClr>
                </a:gs>
                <a:gs pos="100000">
                  <a:srgbClr val="005CE7">
                    <a:lumMod val="20000"/>
                    <a:lumOff val="80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4" name="Line 2"/>
          <p:cNvSpPr>
            <a:spLocks noChangeShapeType="1"/>
          </p:cNvSpPr>
          <p:nvPr userDrawn="1"/>
        </p:nvSpPr>
        <p:spPr bwMode="auto">
          <a:xfrm>
            <a:off x="508000" y="6451600"/>
            <a:ext cx="11176000" cy="0"/>
          </a:xfrm>
          <a:prstGeom prst="line">
            <a:avLst/>
          </a:prstGeom>
          <a:noFill/>
          <a:ln w="38100">
            <a:gradFill flip="none" rotWithShape="1">
              <a:gsLst>
                <a:gs pos="0">
                  <a:srgbClr val="17406D">
                    <a:lumMod val="75000"/>
                  </a:srgbClr>
                </a:gs>
                <a:gs pos="50000">
                  <a:srgbClr val="17406D">
                    <a:lumMod val="40000"/>
                    <a:lumOff val="60000"/>
                  </a:srgbClr>
                </a:gs>
                <a:gs pos="100000">
                  <a:srgbClr val="17406D">
                    <a:lumMod val="20000"/>
                    <a:lumOff val="80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97000"/>
                    </a14:imgEffect>
                  </a14:imgLayer>
                </a14:imgProps>
              </a:ext>
            </a:extLst>
          </a:blip>
          <a:srcRect l="5847" t="4444" r="-2247" b="20740"/>
          <a:stretch/>
        </p:blipFill>
        <p:spPr>
          <a:xfrm>
            <a:off x="1987296" y="1645920"/>
            <a:ext cx="8313941" cy="192024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48436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904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1033"/>
          <p:cNvSpPr>
            <a:spLocks noGrp="1" noChangeArrowheads="1"/>
          </p:cNvSpPr>
          <p:nvPr>
            <p:ph type="subTitle" idx="1"/>
          </p:nvPr>
        </p:nvSpPr>
        <p:spPr>
          <a:xfrm>
            <a:off x="3098800" y="3924299"/>
            <a:ext cx="5994400" cy="1047750"/>
          </a:xfrm>
          <a:prstGeom prst="rect">
            <a:avLst/>
          </a:prstGeom>
        </p:spPr>
        <p:txBody>
          <a:bodyPr/>
          <a:lstStyle>
            <a:lvl1pPr marL="0" indent="0" algn="ctr">
              <a:buFont typeface="Wingdings" pitchFamily="2" charset="2"/>
              <a:buNone/>
              <a:defRPr sz="2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8" name="Rectangle 1028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 algn="ctr">
              <a:defRPr>
                <a:solidFill>
                  <a:schemeClr val="bg1"/>
                </a:solidFill>
                <a:effectLst/>
              </a:defRPr>
            </a:lvl1pPr>
          </a:lstStyle>
          <a:p>
            <a:fld id="{C09EDBA3-3DB7-489E-B256-AF2FE92E8C1C}" type="slidenum">
              <a:rPr lang="en-US" altLang="en-US" smtClean="0"/>
              <a:pPr/>
              <a:t>‹#›</a:t>
            </a:fld>
            <a:endParaRPr lang="en-US" alt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09" r="5218"/>
          <a:stretch/>
        </p:blipFill>
        <p:spPr>
          <a:xfrm>
            <a:off x="1411706" y="3835526"/>
            <a:ext cx="1443789" cy="122529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3">
            <a:duotone>
              <a:srgbClr val="000000">
                <a:shade val="45000"/>
                <a:satMod val="135000"/>
              </a:srgbClr>
              <a:prstClr val="white"/>
            </a:duotone>
          </a:blip>
          <a:stretch>
            <a:fillRect/>
          </a:stretch>
        </p:blipFill>
        <p:spPr>
          <a:xfrm>
            <a:off x="524256" y="109728"/>
            <a:ext cx="1395032" cy="82296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336505" y="3840480"/>
            <a:ext cx="1606288" cy="1225296"/>
          </a:xfrm>
          <a:prstGeom prst="rect">
            <a:avLst/>
          </a:prstGeom>
        </p:spPr>
      </p:pic>
      <p:sp>
        <p:nvSpPr>
          <p:cNvPr id="13" name="Line 2"/>
          <p:cNvSpPr>
            <a:spLocks noChangeShapeType="1"/>
          </p:cNvSpPr>
          <p:nvPr userDrawn="1"/>
        </p:nvSpPr>
        <p:spPr bwMode="auto">
          <a:xfrm>
            <a:off x="508000" y="994031"/>
            <a:ext cx="11176000" cy="0"/>
          </a:xfrm>
          <a:prstGeom prst="line">
            <a:avLst/>
          </a:prstGeom>
          <a:noFill/>
          <a:ln w="38100">
            <a:gradFill flip="none" rotWithShape="1">
              <a:gsLst>
                <a:gs pos="0">
                  <a:srgbClr val="17406D">
                    <a:lumMod val="75000"/>
                  </a:srgbClr>
                </a:gs>
                <a:gs pos="50000">
                  <a:srgbClr val="17406D">
                    <a:lumMod val="40000"/>
                    <a:lumOff val="60000"/>
                  </a:srgbClr>
                </a:gs>
                <a:gs pos="100000">
                  <a:srgbClr val="005CE7">
                    <a:lumMod val="20000"/>
                    <a:lumOff val="80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4" name="Line 2"/>
          <p:cNvSpPr>
            <a:spLocks noChangeShapeType="1"/>
          </p:cNvSpPr>
          <p:nvPr userDrawn="1"/>
        </p:nvSpPr>
        <p:spPr bwMode="auto">
          <a:xfrm>
            <a:off x="508000" y="6451600"/>
            <a:ext cx="11176000" cy="0"/>
          </a:xfrm>
          <a:prstGeom prst="line">
            <a:avLst/>
          </a:prstGeom>
          <a:noFill/>
          <a:ln w="38100">
            <a:gradFill flip="none" rotWithShape="1">
              <a:gsLst>
                <a:gs pos="0">
                  <a:srgbClr val="17406D">
                    <a:lumMod val="75000"/>
                  </a:srgbClr>
                </a:gs>
                <a:gs pos="50000">
                  <a:srgbClr val="17406D">
                    <a:lumMod val="40000"/>
                    <a:lumOff val="60000"/>
                  </a:srgbClr>
                </a:gs>
                <a:gs pos="100000">
                  <a:srgbClr val="17406D">
                    <a:lumMod val="20000"/>
                    <a:lumOff val="80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97000"/>
                    </a14:imgEffect>
                  </a14:imgLayer>
                </a14:imgProps>
              </a:ext>
            </a:extLst>
          </a:blip>
          <a:srcRect l="5847" t="4444" r="-2247" b="20740"/>
          <a:stretch/>
        </p:blipFill>
        <p:spPr>
          <a:xfrm>
            <a:off x="1987296" y="1645920"/>
            <a:ext cx="8313941" cy="192024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362428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904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fault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>
            <a:spLocks noGrp="1"/>
          </p:cNvSpPr>
          <p:nvPr>
            <p:ph sz="half" idx="1"/>
          </p:nvPr>
        </p:nvSpPr>
        <p:spPr>
          <a:xfrm>
            <a:off x="508000" y="1066800"/>
            <a:ext cx="11176000" cy="5334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200"/>
              </a:spcBef>
              <a:buClrTx/>
              <a:buFont typeface="Arial" pitchFamily="34" charset="0"/>
              <a:buNone/>
              <a:defRPr sz="2000" i="1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274320" indent="-274320">
              <a:spcBef>
                <a:spcPts val="1200"/>
              </a:spcBef>
              <a:buClr>
                <a:schemeClr val="tx2">
                  <a:lumMod val="40000"/>
                  <a:lumOff val="60000"/>
                </a:schemeClr>
              </a:buClr>
              <a:buSzPct val="100000"/>
              <a:buFont typeface="Arial" panose="020B0604020202020204" pitchFamily="34" charset="0"/>
              <a:buChar char="•"/>
              <a:defRPr sz="2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548640" indent="-274320">
              <a:spcBef>
                <a:spcPts val="1200"/>
              </a:spcBef>
              <a:buClr>
                <a:schemeClr val="tx2">
                  <a:lumMod val="40000"/>
                  <a:lumOff val="60000"/>
                </a:schemeClr>
              </a:buClr>
              <a:buSzPct val="100000"/>
              <a:buFont typeface="Arial" panose="020B0604020202020204" pitchFamily="34" charset="0"/>
              <a:buChar char="–"/>
              <a:defRPr sz="1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822960" indent="-274320">
              <a:spcBef>
                <a:spcPts val="1200"/>
              </a:spcBef>
              <a:buClr>
                <a:schemeClr val="tx2">
                  <a:lumMod val="40000"/>
                  <a:lumOff val="60000"/>
                </a:schemeClr>
              </a:buClr>
              <a:buSzPct val="100000"/>
              <a:buFont typeface="Wingdings" panose="05000000000000000000" pitchFamily="2" charset="2"/>
              <a:buChar char="§"/>
              <a:defRPr sz="1800" b="1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1097280" indent="-274320">
              <a:spcBef>
                <a:spcPts val="1200"/>
              </a:spcBef>
              <a:buClr>
                <a:schemeClr val="tx2">
                  <a:lumMod val="40000"/>
                  <a:lumOff val="60000"/>
                </a:schemeClr>
              </a:buClr>
              <a:buSzPct val="100000"/>
              <a:buFont typeface="Courier New" panose="02070309020205020404" pitchFamily="49" charset="0"/>
              <a:buChar char="o"/>
              <a:defRPr sz="1800" b="1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457200">
              <a:defRPr/>
            </a:pPr>
            <a:endParaRPr lang="en-US" dirty="0"/>
          </a:p>
        </p:txBody>
      </p:sp>
      <p:sp>
        <p:nvSpPr>
          <p:cNvPr id="8" name="Line 2"/>
          <p:cNvSpPr>
            <a:spLocks noChangeShapeType="1"/>
          </p:cNvSpPr>
          <p:nvPr userDrawn="1"/>
        </p:nvSpPr>
        <p:spPr bwMode="auto">
          <a:xfrm>
            <a:off x="508000" y="994031"/>
            <a:ext cx="11176000" cy="0"/>
          </a:xfrm>
          <a:prstGeom prst="line">
            <a:avLst/>
          </a:prstGeom>
          <a:noFill/>
          <a:ln w="38100">
            <a:gradFill flip="none" rotWithShape="1">
              <a:gsLst>
                <a:gs pos="0">
                  <a:schemeClr val="tx2">
                    <a:lumMod val="75000"/>
                  </a:schemeClr>
                </a:gs>
                <a:gs pos="50000">
                  <a:schemeClr val="tx2">
                    <a:lumMod val="40000"/>
                    <a:lumOff val="60000"/>
                  </a:schemeClr>
                </a:gs>
                <a:gs pos="100000">
                  <a:srgbClr val="005CE7">
                    <a:lumMod val="20000"/>
                    <a:lumOff val="80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" name="Rectangle 2"/>
          <p:cNvSpPr/>
          <p:nvPr userDrawn="1"/>
        </p:nvSpPr>
        <p:spPr bwMode="auto">
          <a:xfrm>
            <a:off x="508000" y="76200"/>
            <a:ext cx="1490133" cy="867031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/>
        </p:spPr>
        <p:txBody>
          <a:bodyPr wrap="none"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duotone>
              <a:srgbClr val="000000">
                <a:shade val="45000"/>
                <a:satMod val="135000"/>
              </a:srgbClr>
              <a:prstClr val="white"/>
            </a:duotone>
          </a:blip>
          <a:stretch>
            <a:fillRect/>
          </a:stretch>
        </p:blipFill>
        <p:spPr>
          <a:xfrm>
            <a:off x="524256" y="109728"/>
            <a:ext cx="1395032" cy="822960"/>
          </a:xfrm>
          <a:prstGeom prst="rect">
            <a:avLst/>
          </a:prstGeom>
          <a:effectLst/>
        </p:spPr>
      </p:pic>
      <p:sp>
        <p:nvSpPr>
          <p:cNvPr id="5" name="Rectangle 1030"/>
          <p:cNvSpPr>
            <a:spLocks noGrp="1" noChangeArrowheads="1"/>
          </p:cNvSpPr>
          <p:nvPr>
            <p:ph type="title"/>
          </p:nvPr>
        </p:nvSpPr>
        <p:spPr bwMode="auto">
          <a:xfrm>
            <a:off x="1850833" y="76200"/>
            <a:ext cx="9853487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600" i="0">
                <a:solidFill>
                  <a:schemeClr val="tx2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13" name="Rectangle 102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0651067" y="6524625"/>
            <a:ext cx="1524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0" hangingPunct="0">
              <a:defRPr sz="1000" b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fld id="{CF8BF5C1-0C31-4117-9346-26B34DEE768C}" type="slidenum">
              <a:rPr lang="en-US" altLang="en-US" smtClean="0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 altLang="en-US" dirty="0">
              <a:solidFill>
                <a:prstClr val="white"/>
              </a:solidFill>
            </a:endParaRPr>
          </a:p>
        </p:txBody>
      </p:sp>
      <p:sp>
        <p:nvSpPr>
          <p:cNvPr id="11" name="Line 2"/>
          <p:cNvSpPr>
            <a:spLocks noChangeShapeType="1"/>
          </p:cNvSpPr>
          <p:nvPr userDrawn="1"/>
        </p:nvSpPr>
        <p:spPr bwMode="auto">
          <a:xfrm>
            <a:off x="508000" y="6451600"/>
            <a:ext cx="11176000" cy="0"/>
          </a:xfrm>
          <a:prstGeom prst="line">
            <a:avLst/>
          </a:prstGeom>
          <a:noFill/>
          <a:ln w="38100">
            <a:gradFill flip="none" rotWithShape="1">
              <a:gsLst>
                <a:gs pos="0">
                  <a:schemeClr val="tx2">
                    <a:lumMod val="75000"/>
                  </a:schemeClr>
                </a:gs>
                <a:gs pos="50000">
                  <a:schemeClr val="tx2">
                    <a:lumMod val="40000"/>
                    <a:lumOff val="60000"/>
                  </a:schemeClr>
                </a:gs>
                <a:gs pos="100000">
                  <a:schemeClr val="tx2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429072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505883" y="1058863"/>
            <a:ext cx="11211983" cy="5353088"/>
          </a:xfrm>
          <a:prstGeom prst="rect">
            <a:avLst/>
          </a:prstGeom>
        </p:spPr>
        <p:txBody>
          <a:bodyPr/>
          <a:lstStyle>
            <a:lvl1pPr marL="365760" indent="-365760">
              <a:buClr>
                <a:schemeClr val="tx2">
                  <a:lumMod val="40000"/>
                  <a:lumOff val="60000"/>
                </a:schemeClr>
              </a:buClr>
              <a:buSzPct val="100000"/>
              <a:buFont typeface="+mj-lt"/>
              <a:buAutoNum type="arabicPeriod"/>
              <a:defRPr sz="16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863600" indent="-457200">
              <a:buFont typeface="+mj-lt"/>
              <a:buAutoNum type="arabicPeriod"/>
              <a:defRPr/>
            </a:lvl2pPr>
            <a:lvl3pPr marL="1260475" indent="-457200">
              <a:buFont typeface="+mj-lt"/>
              <a:buAutoNum type="arabicPeriod"/>
              <a:defRPr/>
            </a:lvl3pPr>
            <a:lvl4pPr marL="1828800" indent="-457200">
              <a:buFont typeface="+mj-lt"/>
              <a:buAutoNum type="arabicPeriod"/>
              <a:defRPr/>
            </a:lvl4pPr>
            <a:lvl5pPr marL="2286000" indent="-457200">
              <a:buFont typeface="+mj-lt"/>
              <a:buAutoNum type="arabicPeriod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192867" y="76200"/>
            <a:ext cx="9525000" cy="685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102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0651067" y="6524625"/>
            <a:ext cx="1524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0" hangingPunct="0">
              <a:defRPr sz="1000" b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fld id="{CF8BF5C1-0C31-4117-9346-26B34DEE768C}" type="slidenum">
              <a:rPr lang="en-US" altLang="en-US" smtClean="0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63905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faul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>
            <a:spLocks noGrp="1"/>
          </p:cNvSpPr>
          <p:nvPr>
            <p:ph sz="half" idx="1"/>
          </p:nvPr>
        </p:nvSpPr>
        <p:spPr>
          <a:xfrm>
            <a:off x="508000" y="1066800"/>
            <a:ext cx="11176000" cy="5334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200"/>
              </a:spcBef>
              <a:buClrTx/>
              <a:buFont typeface="Arial" pitchFamily="34" charset="0"/>
              <a:buNone/>
              <a:defRPr sz="2000" i="1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274320" indent="-274320">
              <a:spcBef>
                <a:spcPts val="1200"/>
              </a:spcBef>
              <a:buClr>
                <a:schemeClr val="tx2">
                  <a:lumMod val="40000"/>
                  <a:lumOff val="60000"/>
                </a:schemeClr>
              </a:buClr>
              <a:buSzPct val="100000"/>
              <a:buFont typeface="Arial" panose="020B0604020202020204" pitchFamily="34" charset="0"/>
              <a:buChar char="•"/>
              <a:defRPr sz="2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548640" indent="-274320">
              <a:spcBef>
                <a:spcPts val="1200"/>
              </a:spcBef>
              <a:buClr>
                <a:schemeClr val="tx2">
                  <a:lumMod val="40000"/>
                  <a:lumOff val="60000"/>
                </a:schemeClr>
              </a:buClr>
              <a:buSzPct val="100000"/>
              <a:buFont typeface="Arial" panose="020B0604020202020204" pitchFamily="34" charset="0"/>
              <a:buChar char="–"/>
              <a:defRPr sz="1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822960" indent="-274320">
              <a:spcBef>
                <a:spcPts val="1200"/>
              </a:spcBef>
              <a:buClr>
                <a:schemeClr val="tx2">
                  <a:lumMod val="40000"/>
                  <a:lumOff val="60000"/>
                </a:schemeClr>
              </a:buClr>
              <a:buSzPct val="100000"/>
              <a:buFont typeface="Wingdings" panose="05000000000000000000" pitchFamily="2" charset="2"/>
              <a:buChar char="§"/>
              <a:defRPr sz="1800" b="1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1097280" indent="-274320">
              <a:spcBef>
                <a:spcPts val="1200"/>
              </a:spcBef>
              <a:buClr>
                <a:schemeClr val="tx2">
                  <a:lumMod val="40000"/>
                  <a:lumOff val="60000"/>
                </a:schemeClr>
              </a:buClr>
              <a:buSzPct val="100000"/>
              <a:buFont typeface="Courier New" panose="02070309020205020404" pitchFamily="49" charset="0"/>
              <a:buChar char="o"/>
              <a:defRPr sz="1800" b="1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6" name="Line 2"/>
          <p:cNvSpPr>
            <a:spLocks noChangeShapeType="1"/>
          </p:cNvSpPr>
          <p:nvPr userDrawn="1"/>
        </p:nvSpPr>
        <p:spPr bwMode="auto">
          <a:xfrm>
            <a:off x="508000" y="6451600"/>
            <a:ext cx="11176000" cy="0"/>
          </a:xfrm>
          <a:prstGeom prst="line">
            <a:avLst/>
          </a:prstGeom>
          <a:noFill/>
          <a:ln w="38100">
            <a:gradFill flip="none" rotWithShape="1">
              <a:gsLst>
                <a:gs pos="0">
                  <a:srgbClr val="005CE7"/>
                </a:gs>
                <a:gs pos="50000">
                  <a:srgbClr val="005CE7">
                    <a:lumMod val="60000"/>
                    <a:lumOff val="40000"/>
                  </a:srgbClr>
                </a:gs>
                <a:gs pos="100000">
                  <a:srgbClr val="005CE7">
                    <a:lumMod val="20000"/>
                    <a:lumOff val="80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8" name="Line 2"/>
          <p:cNvSpPr>
            <a:spLocks noChangeShapeType="1"/>
          </p:cNvSpPr>
          <p:nvPr userDrawn="1"/>
        </p:nvSpPr>
        <p:spPr bwMode="auto">
          <a:xfrm>
            <a:off x="508000" y="994031"/>
            <a:ext cx="11176000" cy="0"/>
          </a:xfrm>
          <a:prstGeom prst="line">
            <a:avLst/>
          </a:prstGeom>
          <a:noFill/>
          <a:ln w="38100">
            <a:gradFill flip="none" rotWithShape="1">
              <a:gsLst>
                <a:gs pos="0">
                  <a:srgbClr val="005CE7"/>
                </a:gs>
                <a:gs pos="50000">
                  <a:srgbClr val="005CE7">
                    <a:lumMod val="60000"/>
                    <a:lumOff val="40000"/>
                  </a:srgbClr>
                </a:gs>
                <a:gs pos="100000">
                  <a:srgbClr val="005CE7">
                    <a:lumMod val="20000"/>
                    <a:lumOff val="80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4278554" y="6501888"/>
            <a:ext cx="2802370" cy="338554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1600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Integrity</a:t>
            </a:r>
            <a:r>
              <a:rPr lang="en-US" sz="1600" b="1" i="1" baseline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 Service - Excellence</a:t>
            </a:r>
            <a:endParaRPr lang="en-US" sz="1600" b="1" i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/>
          <p:cNvSpPr/>
          <p:nvPr userDrawn="1"/>
        </p:nvSpPr>
        <p:spPr bwMode="auto">
          <a:xfrm>
            <a:off x="508000" y="76200"/>
            <a:ext cx="1490133" cy="867031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/>
        </p:spPr>
        <p:txBody>
          <a:bodyPr wrap="none" rtlCol="0" anchor="ctr"/>
          <a:lstStyle/>
          <a:p>
            <a:pPr algn="ctr"/>
            <a:endParaRPr lang="en-US" sz="180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duotone>
              <a:srgbClr val="000000">
                <a:shade val="45000"/>
                <a:satMod val="135000"/>
              </a:srgbClr>
              <a:prstClr val="white"/>
            </a:duotone>
          </a:blip>
          <a:stretch>
            <a:fillRect/>
          </a:stretch>
        </p:blipFill>
        <p:spPr>
          <a:xfrm>
            <a:off x="524256" y="109728"/>
            <a:ext cx="1395032" cy="822960"/>
          </a:xfrm>
          <a:prstGeom prst="rect">
            <a:avLst/>
          </a:prstGeom>
          <a:effectLst/>
        </p:spPr>
      </p:pic>
      <p:sp>
        <p:nvSpPr>
          <p:cNvPr id="5" name="Rectangle 1030"/>
          <p:cNvSpPr>
            <a:spLocks noGrp="1" noChangeArrowheads="1"/>
          </p:cNvSpPr>
          <p:nvPr>
            <p:ph type="title"/>
          </p:nvPr>
        </p:nvSpPr>
        <p:spPr bwMode="auto">
          <a:xfrm>
            <a:off x="1850833" y="76200"/>
            <a:ext cx="9853487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60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13" name="Rectangle 102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0651067" y="6524625"/>
            <a:ext cx="1524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0" hangingPunct="0">
              <a:defRPr sz="1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CF8BF5C1-0C31-4117-9346-26B34DEE768C}" type="slidenum">
              <a:rPr lang="en-US" altLang="en-US" smtClean="0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2577197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173090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1033"/>
          <p:cNvSpPr>
            <a:spLocks noGrp="1" noChangeArrowheads="1"/>
          </p:cNvSpPr>
          <p:nvPr>
            <p:ph type="subTitle" idx="1"/>
          </p:nvPr>
        </p:nvSpPr>
        <p:spPr>
          <a:xfrm>
            <a:off x="3098800" y="3924299"/>
            <a:ext cx="5994400" cy="1047750"/>
          </a:xfrm>
          <a:prstGeom prst="rect">
            <a:avLst/>
          </a:prstGeom>
        </p:spPr>
        <p:txBody>
          <a:bodyPr/>
          <a:lstStyle>
            <a:lvl1pPr marL="0" indent="0" algn="ctr">
              <a:buFont typeface="Wingdings" pitchFamily="2" charset="2"/>
              <a:buNone/>
              <a:defRPr sz="2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8" name="Rectangle 1028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 algn="ctr">
              <a:defRPr>
                <a:solidFill>
                  <a:schemeClr val="bg1"/>
                </a:solidFill>
                <a:effectLst/>
              </a:defRPr>
            </a:lvl1pPr>
          </a:lstStyle>
          <a:p>
            <a:fld id="{C09EDBA3-3DB7-489E-B256-AF2FE92E8C1C}" type="slidenum">
              <a:rPr lang="en-US" altLang="en-US" smtClean="0"/>
              <a:pPr/>
              <a:t>‹#›</a:t>
            </a:fld>
            <a:endParaRPr lang="en-US" alt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09" r="5218"/>
          <a:stretch/>
        </p:blipFill>
        <p:spPr>
          <a:xfrm>
            <a:off x="1411706" y="3835526"/>
            <a:ext cx="1443789" cy="122529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3">
            <a:duotone>
              <a:srgbClr val="000000">
                <a:shade val="45000"/>
                <a:satMod val="135000"/>
              </a:srgbClr>
              <a:prstClr val="white"/>
            </a:duotone>
          </a:blip>
          <a:stretch>
            <a:fillRect/>
          </a:stretch>
        </p:blipFill>
        <p:spPr>
          <a:xfrm>
            <a:off x="524256" y="109728"/>
            <a:ext cx="1395032" cy="82296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336505" y="3840480"/>
            <a:ext cx="1606288" cy="1225296"/>
          </a:xfrm>
          <a:prstGeom prst="rect">
            <a:avLst/>
          </a:prstGeom>
        </p:spPr>
      </p:pic>
      <p:sp>
        <p:nvSpPr>
          <p:cNvPr id="13" name="Line 2"/>
          <p:cNvSpPr>
            <a:spLocks noChangeShapeType="1"/>
          </p:cNvSpPr>
          <p:nvPr userDrawn="1"/>
        </p:nvSpPr>
        <p:spPr bwMode="auto">
          <a:xfrm>
            <a:off x="508000" y="994031"/>
            <a:ext cx="11176000" cy="0"/>
          </a:xfrm>
          <a:prstGeom prst="line">
            <a:avLst/>
          </a:prstGeom>
          <a:noFill/>
          <a:ln w="38100">
            <a:gradFill flip="none" rotWithShape="1">
              <a:gsLst>
                <a:gs pos="0">
                  <a:srgbClr val="17406D">
                    <a:lumMod val="75000"/>
                  </a:srgbClr>
                </a:gs>
                <a:gs pos="50000">
                  <a:srgbClr val="17406D">
                    <a:lumMod val="40000"/>
                    <a:lumOff val="60000"/>
                  </a:srgbClr>
                </a:gs>
                <a:gs pos="100000">
                  <a:srgbClr val="005CE7">
                    <a:lumMod val="20000"/>
                    <a:lumOff val="80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4" name="Line 2"/>
          <p:cNvSpPr>
            <a:spLocks noChangeShapeType="1"/>
          </p:cNvSpPr>
          <p:nvPr userDrawn="1"/>
        </p:nvSpPr>
        <p:spPr bwMode="auto">
          <a:xfrm>
            <a:off x="508000" y="6451600"/>
            <a:ext cx="11176000" cy="0"/>
          </a:xfrm>
          <a:prstGeom prst="line">
            <a:avLst/>
          </a:prstGeom>
          <a:noFill/>
          <a:ln w="38100">
            <a:gradFill flip="none" rotWithShape="1">
              <a:gsLst>
                <a:gs pos="0">
                  <a:srgbClr val="17406D">
                    <a:lumMod val="75000"/>
                  </a:srgbClr>
                </a:gs>
                <a:gs pos="50000">
                  <a:srgbClr val="17406D">
                    <a:lumMod val="40000"/>
                    <a:lumOff val="60000"/>
                  </a:srgbClr>
                </a:gs>
                <a:gs pos="100000">
                  <a:srgbClr val="17406D">
                    <a:lumMod val="20000"/>
                    <a:lumOff val="80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97000"/>
                    </a14:imgEffect>
                  </a14:imgLayer>
                </a14:imgProps>
              </a:ext>
            </a:extLst>
          </a:blip>
          <a:srcRect l="5847" t="4444" r="-2247" b="20740"/>
          <a:stretch/>
        </p:blipFill>
        <p:spPr>
          <a:xfrm>
            <a:off x="1987296" y="1645920"/>
            <a:ext cx="8313941" cy="192024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720658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904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fault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>
            <a:spLocks noGrp="1"/>
          </p:cNvSpPr>
          <p:nvPr>
            <p:ph sz="half" idx="1"/>
          </p:nvPr>
        </p:nvSpPr>
        <p:spPr>
          <a:xfrm>
            <a:off x="508000" y="1066800"/>
            <a:ext cx="11176000" cy="5334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200"/>
              </a:spcBef>
              <a:buClrTx/>
              <a:buFont typeface="Arial" pitchFamily="34" charset="0"/>
              <a:buNone/>
              <a:defRPr sz="2000" i="1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274320" indent="-274320">
              <a:spcBef>
                <a:spcPts val="1200"/>
              </a:spcBef>
              <a:buClr>
                <a:schemeClr val="tx2">
                  <a:lumMod val="40000"/>
                  <a:lumOff val="60000"/>
                </a:schemeClr>
              </a:buClr>
              <a:buSzPct val="100000"/>
              <a:buFont typeface="Arial" panose="020B0604020202020204" pitchFamily="34" charset="0"/>
              <a:buChar char="•"/>
              <a:defRPr sz="2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548640" indent="-274320">
              <a:spcBef>
                <a:spcPts val="1200"/>
              </a:spcBef>
              <a:buClr>
                <a:schemeClr val="tx2">
                  <a:lumMod val="40000"/>
                  <a:lumOff val="60000"/>
                </a:schemeClr>
              </a:buClr>
              <a:buSzPct val="100000"/>
              <a:buFont typeface="Arial" panose="020B0604020202020204" pitchFamily="34" charset="0"/>
              <a:buChar char="–"/>
              <a:defRPr sz="1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822960" indent="-274320">
              <a:spcBef>
                <a:spcPts val="1200"/>
              </a:spcBef>
              <a:buClr>
                <a:schemeClr val="tx2">
                  <a:lumMod val="40000"/>
                  <a:lumOff val="60000"/>
                </a:schemeClr>
              </a:buClr>
              <a:buSzPct val="100000"/>
              <a:buFont typeface="Wingdings" panose="05000000000000000000" pitchFamily="2" charset="2"/>
              <a:buChar char="§"/>
              <a:defRPr sz="1800" b="1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1097280" indent="-274320">
              <a:spcBef>
                <a:spcPts val="1200"/>
              </a:spcBef>
              <a:buClr>
                <a:schemeClr val="tx2">
                  <a:lumMod val="40000"/>
                  <a:lumOff val="60000"/>
                </a:schemeClr>
              </a:buClr>
              <a:buSzPct val="100000"/>
              <a:buFont typeface="Courier New" panose="02070309020205020404" pitchFamily="49" charset="0"/>
              <a:buChar char="o"/>
              <a:defRPr sz="1800" b="1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457200">
              <a:defRPr/>
            </a:pPr>
            <a:endParaRPr lang="en-US" dirty="0"/>
          </a:p>
        </p:txBody>
      </p:sp>
      <p:sp>
        <p:nvSpPr>
          <p:cNvPr id="8" name="Line 2"/>
          <p:cNvSpPr>
            <a:spLocks noChangeShapeType="1"/>
          </p:cNvSpPr>
          <p:nvPr userDrawn="1"/>
        </p:nvSpPr>
        <p:spPr bwMode="auto">
          <a:xfrm>
            <a:off x="508000" y="994031"/>
            <a:ext cx="11176000" cy="0"/>
          </a:xfrm>
          <a:prstGeom prst="line">
            <a:avLst/>
          </a:prstGeom>
          <a:noFill/>
          <a:ln w="38100">
            <a:gradFill flip="none" rotWithShape="1">
              <a:gsLst>
                <a:gs pos="0">
                  <a:schemeClr val="tx2">
                    <a:lumMod val="75000"/>
                  </a:schemeClr>
                </a:gs>
                <a:gs pos="50000">
                  <a:schemeClr val="tx2">
                    <a:lumMod val="40000"/>
                    <a:lumOff val="60000"/>
                  </a:schemeClr>
                </a:gs>
                <a:gs pos="100000">
                  <a:srgbClr val="005CE7">
                    <a:lumMod val="20000"/>
                    <a:lumOff val="80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" name="Rectangle 2"/>
          <p:cNvSpPr/>
          <p:nvPr userDrawn="1"/>
        </p:nvSpPr>
        <p:spPr bwMode="auto">
          <a:xfrm>
            <a:off x="508000" y="76200"/>
            <a:ext cx="1490133" cy="867031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/>
        </p:spPr>
        <p:txBody>
          <a:bodyPr wrap="none"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duotone>
              <a:srgbClr val="000000">
                <a:shade val="45000"/>
                <a:satMod val="135000"/>
              </a:srgbClr>
              <a:prstClr val="white"/>
            </a:duotone>
          </a:blip>
          <a:stretch>
            <a:fillRect/>
          </a:stretch>
        </p:blipFill>
        <p:spPr>
          <a:xfrm>
            <a:off x="524256" y="109728"/>
            <a:ext cx="1395032" cy="822960"/>
          </a:xfrm>
          <a:prstGeom prst="rect">
            <a:avLst/>
          </a:prstGeom>
          <a:effectLst/>
        </p:spPr>
      </p:pic>
      <p:sp>
        <p:nvSpPr>
          <p:cNvPr id="5" name="Rectangle 1030"/>
          <p:cNvSpPr>
            <a:spLocks noGrp="1" noChangeArrowheads="1"/>
          </p:cNvSpPr>
          <p:nvPr>
            <p:ph type="title"/>
          </p:nvPr>
        </p:nvSpPr>
        <p:spPr bwMode="auto">
          <a:xfrm>
            <a:off x="1850833" y="76200"/>
            <a:ext cx="9853487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600" i="0">
                <a:solidFill>
                  <a:schemeClr val="tx2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13" name="Rectangle 102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0651067" y="6524625"/>
            <a:ext cx="1524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0" hangingPunct="0">
              <a:defRPr sz="1000" b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fld id="{CF8BF5C1-0C31-4117-9346-26B34DEE768C}" type="slidenum">
              <a:rPr lang="en-US" altLang="en-US" smtClean="0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 altLang="en-US" dirty="0">
              <a:solidFill>
                <a:prstClr val="white"/>
              </a:solidFill>
            </a:endParaRPr>
          </a:p>
        </p:txBody>
      </p:sp>
      <p:sp>
        <p:nvSpPr>
          <p:cNvPr id="11" name="Line 2"/>
          <p:cNvSpPr>
            <a:spLocks noChangeShapeType="1"/>
          </p:cNvSpPr>
          <p:nvPr userDrawn="1"/>
        </p:nvSpPr>
        <p:spPr bwMode="auto">
          <a:xfrm>
            <a:off x="508000" y="6451600"/>
            <a:ext cx="11176000" cy="0"/>
          </a:xfrm>
          <a:prstGeom prst="line">
            <a:avLst/>
          </a:prstGeom>
          <a:noFill/>
          <a:ln w="38100">
            <a:gradFill flip="none" rotWithShape="1">
              <a:gsLst>
                <a:gs pos="0">
                  <a:schemeClr val="tx2">
                    <a:lumMod val="75000"/>
                  </a:schemeClr>
                </a:gs>
                <a:gs pos="50000">
                  <a:schemeClr val="tx2">
                    <a:lumMod val="40000"/>
                    <a:lumOff val="60000"/>
                  </a:schemeClr>
                </a:gs>
                <a:gs pos="100000">
                  <a:schemeClr val="tx2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86520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505883" y="1058863"/>
            <a:ext cx="11211983" cy="5353088"/>
          </a:xfrm>
          <a:prstGeom prst="rect">
            <a:avLst/>
          </a:prstGeom>
        </p:spPr>
        <p:txBody>
          <a:bodyPr/>
          <a:lstStyle>
            <a:lvl1pPr marL="365760" indent="-365760">
              <a:buClr>
                <a:schemeClr val="tx2">
                  <a:lumMod val="40000"/>
                  <a:lumOff val="60000"/>
                </a:schemeClr>
              </a:buClr>
              <a:buSzPct val="100000"/>
              <a:buFont typeface="+mj-lt"/>
              <a:buAutoNum type="arabicPeriod"/>
              <a:defRPr sz="16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863600" indent="-457200">
              <a:buFont typeface="+mj-lt"/>
              <a:buAutoNum type="arabicPeriod"/>
              <a:defRPr/>
            </a:lvl2pPr>
            <a:lvl3pPr marL="1260475" indent="-457200">
              <a:buFont typeface="+mj-lt"/>
              <a:buAutoNum type="arabicPeriod"/>
              <a:defRPr/>
            </a:lvl3pPr>
            <a:lvl4pPr marL="1828800" indent="-457200">
              <a:buFont typeface="+mj-lt"/>
              <a:buAutoNum type="arabicPeriod"/>
              <a:defRPr/>
            </a:lvl4pPr>
            <a:lvl5pPr marL="2286000" indent="-457200">
              <a:buFont typeface="+mj-lt"/>
              <a:buAutoNum type="arabicPeriod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192867" y="76200"/>
            <a:ext cx="9525000" cy="685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102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0651067" y="6524625"/>
            <a:ext cx="1524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0" hangingPunct="0">
              <a:defRPr sz="1000" b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fld id="{CF8BF5C1-0C31-4117-9346-26B34DEE768C}" type="slidenum">
              <a:rPr lang="en-US" altLang="en-US" smtClean="0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925904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faul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>
            <a:spLocks noGrp="1"/>
          </p:cNvSpPr>
          <p:nvPr>
            <p:ph sz="half" idx="1"/>
          </p:nvPr>
        </p:nvSpPr>
        <p:spPr>
          <a:xfrm>
            <a:off x="508000" y="1066800"/>
            <a:ext cx="11176000" cy="5334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200"/>
              </a:spcBef>
              <a:buClrTx/>
              <a:buFont typeface="Arial" pitchFamily="34" charset="0"/>
              <a:buNone/>
              <a:defRPr sz="2000" i="1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274320" indent="-274320">
              <a:spcBef>
                <a:spcPts val="1200"/>
              </a:spcBef>
              <a:buClr>
                <a:schemeClr val="tx2">
                  <a:lumMod val="40000"/>
                  <a:lumOff val="60000"/>
                </a:schemeClr>
              </a:buClr>
              <a:buSzPct val="100000"/>
              <a:buFont typeface="Arial" panose="020B0604020202020204" pitchFamily="34" charset="0"/>
              <a:buChar char="•"/>
              <a:defRPr sz="2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548640" indent="-274320">
              <a:spcBef>
                <a:spcPts val="1200"/>
              </a:spcBef>
              <a:buClr>
                <a:schemeClr val="tx2">
                  <a:lumMod val="40000"/>
                  <a:lumOff val="60000"/>
                </a:schemeClr>
              </a:buClr>
              <a:buSzPct val="100000"/>
              <a:buFont typeface="Arial" panose="020B0604020202020204" pitchFamily="34" charset="0"/>
              <a:buChar char="–"/>
              <a:defRPr sz="1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822960" indent="-274320">
              <a:spcBef>
                <a:spcPts val="1200"/>
              </a:spcBef>
              <a:buClr>
                <a:schemeClr val="tx2">
                  <a:lumMod val="40000"/>
                  <a:lumOff val="60000"/>
                </a:schemeClr>
              </a:buClr>
              <a:buSzPct val="100000"/>
              <a:buFont typeface="Wingdings" panose="05000000000000000000" pitchFamily="2" charset="2"/>
              <a:buChar char="§"/>
              <a:defRPr sz="1800" b="1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1097280" indent="-274320">
              <a:spcBef>
                <a:spcPts val="1200"/>
              </a:spcBef>
              <a:buClr>
                <a:schemeClr val="tx2">
                  <a:lumMod val="40000"/>
                  <a:lumOff val="60000"/>
                </a:schemeClr>
              </a:buClr>
              <a:buSzPct val="100000"/>
              <a:buFont typeface="Courier New" panose="02070309020205020404" pitchFamily="49" charset="0"/>
              <a:buChar char="o"/>
              <a:defRPr sz="1800" b="1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6" name="Line 2"/>
          <p:cNvSpPr>
            <a:spLocks noChangeShapeType="1"/>
          </p:cNvSpPr>
          <p:nvPr userDrawn="1"/>
        </p:nvSpPr>
        <p:spPr bwMode="auto">
          <a:xfrm>
            <a:off x="508000" y="6451600"/>
            <a:ext cx="11176000" cy="0"/>
          </a:xfrm>
          <a:prstGeom prst="line">
            <a:avLst/>
          </a:prstGeom>
          <a:noFill/>
          <a:ln w="38100">
            <a:gradFill flip="none" rotWithShape="1">
              <a:gsLst>
                <a:gs pos="0">
                  <a:srgbClr val="005CE7"/>
                </a:gs>
                <a:gs pos="50000">
                  <a:srgbClr val="005CE7">
                    <a:lumMod val="60000"/>
                    <a:lumOff val="40000"/>
                  </a:srgbClr>
                </a:gs>
                <a:gs pos="100000">
                  <a:srgbClr val="005CE7">
                    <a:lumMod val="20000"/>
                    <a:lumOff val="80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8" name="Line 2"/>
          <p:cNvSpPr>
            <a:spLocks noChangeShapeType="1"/>
          </p:cNvSpPr>
          <p:nvPr userDrawn="1"/>
        </p:nvSpPr>
        <p:spPr bwMode="auto">
          <a:xfrm>
            <a:off x="508000" y="994031"/>
            <a:ext cx="11176000" cy="0"/>
          </a:xfrm>
          <a:prstGeom prst="line">
            <a:avLst/>
          </a:prstGeom>
          <a:noFill/>
          <a:ln w="38100">
            <a:gradFill flip="none" rotWithShape="1">
              <a:gsLst>
                <a:gs pos="0">
                  <a:srgbClr val="005CE7"/>
                </a:gs>
                <a:gs pos="50000">
                  <a:srgbClr val="005CE7">
                    <a:lumMod val="60000"/>
                    <a:lumOff val="40000"/>
                  </a:srgbClr>
                </a:gs>
                <a:gs pos="100000">
                  <a:srgbClr val="005CE7">
                    <a:lumMod val="20000"/>
                    <a:lumOff val="80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4278554" y="6501888"/>
            <a:ext cx="2802370" cy="338554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1600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Integrity</a:t>
            </a:r>
            <a:r>
              <a:rPr lang="en-US" sz="1600" b="1" i="1" baseline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 Service - Excellence</a:t>
            </a:r>
            <a:endParaRPr lang="en-US" sz="1600" b="1" i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/>
          <p:cNvSpPr/>
          <p:nvPr userDrawn="1"/>
        </p:nvSpPr>
        <p:spPr bwMode="auto">
          <a:xfrm>
            <a:off x="508000" y="76200"/>
            <a:ext cx="1490133" cy="867031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/>
        </p:spPr>
        <p:txBody>
          <a:bodyPr wrap="none" rtlCol="0" anchor="ctr"/>
          <a:lstStyle/>
          <a:p>
            <a:pPr algn="ctr"/>
            <a:endParaRPr lang="en-US" sz="180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duotone>
              <a:srgbClr val="000000">
                <a:shade val="45000"/>
                <a:satMod val="135000"/>
              </a:srgbClr>
              <a:prstClr val="white"/>
            </a:duotone>
          </a:blip>
          <a:stretch>
            <a:fillRect/>
          </a:stretch>
        </p:blipFill>
        <p:spPr>
          <a:xfrm>
            <a:off x="524256" y="109728"/>
            <a:ext cx="1395032" cy="822960"/>
          </a:xfrm>
          <a:prstGeom prst="rect">
            <a:avLst/>
          </a:prstGeom>
          <a:effectLst/>
        </p:spPr>
      </p:pic>
      <p:sp>
        <p:nvSpPr>
          <p:cNvPr id="5" name="Rectangle 1030"/>
          <p:cNvSpPr>
            <a:spLocks noGrp="1" noChangeArrowheads="1"/>
          </p:cNvSpPr>
          <p:nvPr>
            <p:ph type="title"/>
          </p:nvPr>
        </p:nvSpPr>
        <p:spPr bwMode="auto">
          <a:xfrm>
            <a:off x="1850833" y="76200"/>
            <a:ext cx="9853487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60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13" name="Rectangle 102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0651067" y="6524625"/>
            <a:ext cx="1524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0" hangingPunct="0">
              <a:defRPr sz="1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CF8BF5C1-0C31-4117-9346-26B34DEE768C}" type="slidenum">
              <a:rPr lang="en-US" altLang="en-US" smtClean="0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76406284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32796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fault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>
            <a:spLocks noGrp="1"/>
          </p:cNvSpPr>
          <p:nvPr>
            <p:ph sz="half" idx="1"/>
          </p:nvPr>
        </p:nvSpPr>
        <p:spPr>
          <a:xfrm>
            <a:off x="508000" y="1066800"/>
            <a:ext cx="11176000" cy="5334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200"/>
              </a:spcBef>
              <a:buClrTx/>
              <a:buFont typeface="Arial" pitchFamily="34" charset="0"/>
              <a:buNone/>
              <a:defRPr sz="2000" b="1" i="1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274313" indent="-274313">
              <a:spcBef>
                <a:spcPts val="1200"/>
              </a:spcBef>
              <a:buClr>
                <a:schemeClr val="tx2">
                  <a:lumMod val="40000"/>
                  <a:lumOff val="60000"/>
                </a:schemeClr>
              </a:buClr>
              <a:buSzPct val="100000"/>
              <a:buFont typeface="Arial" panose="020B0604020202020204" pitchFamily="34" charset="0"/>
              <a:buChar char="•"/>
              <a:defRPr sz="2133" b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548626" indent="-274313">
              <a:spcBef>
                <a:spcPts val="1200"/>
              </a:spcBef>
              <a:buClr>
                <a:schemeClr val="tx2">
                  <a:lumMod val="40000"/>
                  <a:lumOff val="60000"/>
                </a:schemeClr>
              </a:buClr>
              <a:buSzPct val="100000"/>
              <a:buFont typeface="Arial" panose="020B0604020202020204" pitchFamily="34" charset="0"/>
              <a:buChar char="–"/>
              <a:defRPr sz="1867" b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822939" indent="-274313">
              <a:spcBef>
                <a:spcPts val="1200"/>
              </a:spcBef>
              <a:buClr>
                <a:schemeClr val="tx2">
                  <a:lumMod val="40000"/>
                  <a:lumOff val="60000"/>
                </a:schemeClr>
              </a:buClr>
              <a:buSzPct val="100000"/>
              <a:buFont typeface="Wingdings" panose="05000000000000000000" pitchFamily="2" charset="2"/>
              <a:buChar char="§"/>
              <a:defRPr sz="1867" b="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1097253" indent="-274313">
              <a:spcBef>
                <a:spcPts val="1200"/>
              </a:spcBef>
              <a:buClr>
                <a:schemeClr val="tx2">
                  <a:lumMod val="40000"/>
                  <a:lumOff val="60000"/>
                </a:schemeClr>
              </a:buClr>
              <a:buSzPct val="100000"/>
              <a:buFont typeface="Courier New" panose="02070309020205020404" pitchFamily="49" charset="0"/>
              <a:buChar char="o"/>
              <a:defRPr sz="1867" b="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457189">
              <a:defRPr/>
            </a:pPr>
            <a:endParaRPr lang="en-US" dirty="0"/>
          </a:p>
        </p:txBody>
      </p:sp>
      <p:sp>
        <p:nvSpPr>
          <p:cNvPr id="8" name="Line 2"/>
          <p:cNvSpPr>
            <a:spLocks noChangeShapeType="1"/>
          </p:cNvSpPr>
          <p:nvPr userDrawn="1"/>
        </p:nvSpPr>
        <p:spPr bwMode="auto">
          <a:xfrm>
            <a:off x="508000" y="994031"/>
            <a:ext cx="11176000" cy="0"/>
          </a:xfrm>
          <a:prstGeom prst="line">
            <a:avLst/>
          </a:prstGeom>
          <a:noFill/>
          <a:ln w="38100">
            <a:gradFill flip="none" rotWithShape="1">
              <a:gsLst>
                <a:gs pos="0">
                  <a:schemeClr val="tx2">
                    <a:lumMod val="75000"/>
                  </a:schemeClr>
                </a:gs>
                <a:gs pos="50000">
                  <a:schemeClr val="tx2">
                    <a:lumMod val="40000"/>
                    <a:lumOff val="60000"/>
                  </a:schemeClr>
                </a:gs>
                <a:gs pos="100000">
                  <a:srgbClr val="005CE7">
                    <a:lumMod val="20000"/>
                    <a:lumOff val="80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" name="Rectangle 2"/>
          <p:cNvSpPr/>
          <p:nvPr userDrawn="1"/>
        </p:nvSpPr>
        <p:spPr bwMode="auto">
          <a:xfrm>
            <a:off x="508000" y="76200"/>
            <a:ext cx="1490133" cy="867031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/>
        </p:spPr>
        <p:txBody>
          <a:bodyPr wrap="none" rtlCol="0" anchor="ctr"/>
          <a:lstStyle/>
          <a:p>
            <a:pPr marL="0" marR="0" lvl="0" indent="0" algn="ctr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3" name="Rectangle 102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0651067" y="6524625"/>
            <a:ext cx="1524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0" hangingPunct="0">
              <a:defRPr sz="1000" b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fld id="{CF8BF5C1-0C31-4117-9346-26B34DEE768C}" type="slidenum">
              <a:rPr lang="en-US" altLang="en-US" smtClean="0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307746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2"/>
          <p:cNvSpPr>
            <a:spLocks noChangeShapeType="1"/>
          </p:cNvSpPr>
          <p:nvPr/>
        </p:nvSpPr>
        <p:spPr bwMode="auto">
          <a:xfrm>
            <a:off x="508000" y="6451600"/>
            <a:ext cx="11176000" cy="0"/>
          </a:xfrm>
          <a:prstGeom prst="line">
            <a:avLst/>
          </a:prstGeom>
          <a:noFill/>
          <a:ln w="38100">
            <a:solidFill>
              <a:srgbClr val="0C2D8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800"/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1625600" y="268290"/>
            <a:ext cx="105664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en-US" altLang="en-US" sz="3600" b="1" i="1" dirty="0">
                <a:solidFill>
                  <a:srgbClr val="000000"/>
                </a:solidFill>
              </a:rPr>
              <a:t>United States Air Force</a:t>
            </a:r>
          </a:p>
        </p:txBody>
      </p:sp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1693333" y="990600"/>
            <a:ext cx="87376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2000" b="1" i="1" dirty="0">
                <a:solidFill>
                  <a:srgbClr val="000000"/>
                </a:solidFill>
                <a:latin typeface="Century Schoolbook" panose="02040604050505020304" pitchFamily="18" charset="0"/>
              </a:rPr>
              <a:t>I n t e g r i t y  -  S e r v i c e  -  E x c e l </a:t>
            </a:r>
            <a:r>
              <a:rPr lang="en-US" altLang="en-US" sz="2000" b="1" i="1" dirty="0" err="1">
                <a:solidFill>
                  <a:srgbClr val="000000"/>
                </a:solidFill>
                <a:latin typeface="Century Schoolbook" panose="02040604050505020304" pitchFamily="18" charset="0"/>
              </a:rPr>
              <a:t>l</a:t>
            </a:r>
            <a:r>
              <a:rPr lang="en-US" altLang="en-US" sz="2000" b="1" i="1" dirty="0">
                <a:solidFill>
                  <a:srgbClr val="000000"/>
                </a:solidFill>
                <a:latin typeface="Century Schoolbook" panose="02040604050505020304" pitchFamily="18" charset="0"/>
              </a:rPr>
              <a:t> e n c e</a:t>
            </a:r>
          </a:p>
        </p:txBody>
      </p:sp>
      <p:pic>
        <p:nvPicPr>
          <p:cNvPr id="7" name="Picture 13" descr="afsymbo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802" y="3352801"/>
            <a:ext cx="4993217" cy="2951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0191" name="Rectangle 15"/>
          <p:cNvSpPr>
            <a:spLocks noGrp="1" noChangeArrowheads="1"/>
          </p:cNvSpPr>
          <p:nvPr>
            <p:ph type="ctrTitle"/>
          </p:nvPr>
        </p:nvSpPr>
        <p:spPr>
          <a:xfrm>
            <a:off x="368305" y="1524000"/>
            <a:ext cx="11315700" cy="1600200"/>
          </a:xfrm>
        </p:spPr>
        <p:txBody>
          <a:bodyPr/>
          <a:lstStyle>
            <a:lvl1pPr algn="ctr">
              <a:defRPr sz="4400" i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Rectangle 1033"/>
          <p:cNvSpPr>
            <a:spLocks noGrp="1" noChangeArrowheads="1"/>
          </p:cNvSpPr>
          <p:nvPr>
            <p:ph type="subTitle" idx="1"/>
          </p:nvPr>
        </p:nvSpPr>
        <p:spPr>
          <a:xfrm>
            <a:off x="5461001" y="3924301"/>
            <a:ext cx="5994400" cy="1047751"/>
          </a:xfrm>
          <a:prstGeom prst="rect">
            <a:avLst/>
          </a:prstGeom>
        </p:spPr>
        <p:txBody>
          <a:bodyPr/>
          <a:lstStyle>
            <a:lvl1pPr marL="0" indent="0" algn="ctr">
              <a:buFont typeface="Wingdings" pitchFamily="2" charset="2"/>
              <a:buNone/>
              <a:defRPr sz="2000"/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Rectangle 1028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C09EDBA3-3DB7-489E-B256-AF2FE92E8C1C}" type="slidenum">
              <a:rPr lang="en-US" altLang="en-US"/>
              <a:pPr/>
              <a:t>‹#›</a:t>
            </a:fld>
            <a:endParaRPr lang="en-US" altLang="en-US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808653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8301" y="1066800"/>
            <a:ext cx="5496985" cy="5334000"/>
          </a:xfrm>
          <a:prstGeom prst="rect">
            <a:avLst/>
          </a:prstGeom>
        </p:spPr>
        <p:txBody>
          <a:bodyPr/>
          <a:lstStyle>
            <a:lvl1pPr>
              <a:buClrTx/>
              <a:buFont typeface="Arial" pitchFamily="34" charset="0"/>
              <a:buChar char="•"/>
              <a:defRPr sz="2400"/>
            </a:lvl1pPr>
            <a:lvl2pPr>
              <a:buClrTx/>
              <a:buFont typeface="Arial" pitchFamily="34" charset="0"/>
              <a:buChar char="•"/>
              <a:defRPr sz="2200"/>
            </a:lvl2pPr>
            <a:lvl3pPr>
              <a:buClrTx/>
              <a:buFont typeface="Arial" pitchFamily="34" charset="0"/>
              <a:buChar char="•"/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68490" y="1066800"/>
            <a:ext cx="5496983" cy="5334000"/>
          </a:xfrm>
          <a:prstGeom prst="rect">
            <a:avLst/>
          </a:prstGeom>
        </p:spPr>
        <p:txBody>
          <a:bodyPr/>
          <a:lstStyle>
            <a:lvl1pPr>
              <a:buClrTx/>
              <a:buFont typeface="Arial" pitchFamily="34" charset="0"/>
              <a:buChar char="•"/>
              <a:defRPr sz="2400"/>
            </a:lvl1pPr>
            <a:lvl2pPr>
              <a:buClrTx/>
              <a:buFont typeface="Arial" pitchFamily="34" charset="0"/>
              <a:buChar char="•"/>
              <a:defRPr sz="2200"/>
            </a:lvl2pPr>
            <a:lvl3pPr>
              <a:buClrTx/>
              <a:buFont typeface="Arial" pitchFamily="34" charset="0"/>
              <a:buChar char="•"/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0" y="204652"/>
            <a:ext cx="12192000" cy="457200"/>
          </a:xfrm>
        </p:spPr>
        <p:txBody>
          <a:bodyPr/>
          <a:lstStyle>
            <a:lvl1pPr>
              <a:defRPr sz="2800" i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Rectangle 1028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AEF9F784-F246-4A34-B39B-8CB04C1A9955}" type="slidenum">
              <a:rPr lang="en-US" altLang="en-US"/>
              <a:pPr/>
              <a:t>‹#›</a:t>
            </a:fld>
            <a:endParaRPr lang="en-US" altLang="en-US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333325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 bwMode="auto">
          <a:xfrm>
            <a:off x="-609596" y="228600"/>
            <a:ext cx="12192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/>
            <a:r>
              <a:rPr lang="en-US" altLang="en-US" sz="2800" b="1" i="1" dirty="0">
                <a:solidFill>
                  <a:srgbClr val="151C77"/>
                </a:solidFill>
              </a:rPr>
              <a:t>Click to edit Master title style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5" y="1066800"/>
            <a:ext cx="4011084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7" y="1066800"/>
            <a:ext cx="6815668" cy="5334000"/>
          </a:xfrm>
          <a:prstGeom prst="rect">
            <a:avLst/>
          </a:prstGeom>
        </p:spPr>
        <p:txBody>
          <a:bodyPr/>
          <a:lstStyle>
            <a:lvl1pPr>
              <a:buClrTx/>
              <a:buFont typeface="Arial" pitchFamily="34" charset="0"/>
              <a:buChar char="•"/>
              <a:defRPr sz="2400"/>
            </a:lvl1pPr>
            <a:lvl2pPr>
              <a:buClrTx/>
              <a:buFont typeface="Arial" pitchFamily="34" charset="0"/>
              <a:buChar char="•"/>
              <a:defRPr sz="2200"/>
            </a:lvl2pPr>
            <a:lvl3pPr>
              <a:buClrTx/>
              <a:buFont typeface="Arial" pitchFamily="34" charset="0"/>
              <a:buChar char="•"/>
              <a:defRPr sz="18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5" y="2286000"/>
            <a:ext cx="4011084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Rectangle 1027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1028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C1DD1A2A-50CB-493F-9475-5205DFCE3288}" type="slidenum">
              <a:rPr lang="en-US" altLang="en-US"/>
              <a:pPr/>
              <a:t>‹#›</a:t>
            </a:fld>
            <a:endParaRPr lang="en-US" altLang="en-US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061235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1"/>
            <a:ext cx="73152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36800" y="1143002"/>
            <a:ext cx="7368117" cy="35845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9"/>
            <a:ext cx="7315200" cy="8048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Rectangle 1027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1028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3B87210B-617B-4D32-9961-76DF6128A823}" type="slidenum">
              <a:rPr lang="en-US" altLang="en-US"/>
              <a:pPr/>
              <a:t>‹#›</a:t>
            </a:fld>
            <a:endParaRPr lang="en-US" altLang="en-US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677467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Less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97651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To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261C2E7D-BB67-4F0C-87F1-756FC19742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67155" y="2356513"/>
            <a:ext cx="10641659" cy="1537648"/>
          </a:xfrm>
          <a:prstGeom prst="rect">
            <a:avLst/>
          </a:prstGeom>
        </p:spPr>
        <p:txBody>
          <a:bodyPr lIns="0" rIns="0" anchor="t" anchorCtr="0">
            <a:noAutofit/>
          </a:bodyPr>
          <a:lstStyle>
            <a:lvl1pPr algn="l">
              <a:spcBef>
                <a:spcPts val="0"/>
              </a:spcBef>
              <a:defRPr sz="32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CC6DF4C4-B555-4514-B737-CAA82E353F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67155" y="1401704"/>
            <a:ext cx="10641659" cy="652875"/>
          </a:xfrm>
        </p:spPr>
        <p:txBody>
          <a:bodyPr lIns="0" rIns="0">
            <a:noAutofit/>
          </a:bodyPr>
          <a:lstStyle>
            <a:lvl1pPr marL="0" indent="0" algn="l">
              <a:spcBef>
                <a:spcPts val="0"/>
              </a:spcBef>
              <a:buNone/>
              <a:defRPr sz="4800" b="1">
                <a:solidFill>
                  <a:schemeClr val="bg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15C7DD6-3E03-4C74-AA30-9E1DF61252F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5D6186-F9C3-4452-A790-21388D9B096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7CF8A19-3A9E-4ABC-B336-2FDDE321C7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46256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urse/Lesson Out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F10937EE-1C4A-CD4A-8D8B-58C6219952E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5899" y="1307132"/>
            <a:ext cx="11280203" cy="39867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70EB038-50BA-4CE6-87A2-C19FACD8237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z="133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054FF0E-4A35-4E41-A39A-DB4BBF4EE00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7CF8A19-3A9E-4ABC-B336-2FDDE321C72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Title Placeholder 1">
            <a:extLst>
              <a:ext uri="{FF2B5EF4-FFF2-40B4-BE49-F238E27FC236}">
                <a16:creationId xmlns:a16="http://schemas.microsoft.com/office/drawing/2014/main" id="{DD4CB178-C0D6-4552-8FD9-86AB0F8332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904" y="100269"/>
            <a:ext cx="11274089" cy="8446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823718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o Fil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72C6F783-9286-1544-850A-F82A0510B4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899" y="1307129"/>
            <a:ext cx="11280203" cy="47567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842D0C1-28C5-40E9-BE4A-2634E3E59F3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z="133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0AF80CE-1F06-46AF-81FC-3CE6F4E76AE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7CF8A19-3A9E-4ABC-B336-2FDDE321C72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F2EB0BAE-96FC-4676-99FD-45D2D9C44F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904" y="100269"/>
            <a:ext cx="11274089" cy="8446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77733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ands-On Activity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62593A58-0959-CB4D-8C6B-BF10FB4E9B2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5899" y="1307131"/>
            <a:ext cx="11309381" cy="493540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>
                <a:solidFill>
                  <a:srgbClr val="45545F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</p:txBody>
      </p:sp>
      <p:sp>
        <p:nvSpPr>
          <p:cNvPr id="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55899" y="100269"/>
            <a:ext cx="11309380" cy="8446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b="1">
                <a:latin typeface="+mn-lt"/>
              </a:defRPr>
            </a:lvl1pPr>
          </a:lstStyle>
          <a:p>
            <a:r>
              <a:rPr lang="en-US" dirty="0"/>
              <a:t>Click to add Activity title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A2E83E6-9A59-464C-8762-83227755E34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z="133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F22B7D2-CF03-448D-9562-1B5072D25D0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7CF8A19-3A9E-4ABC-B336-2FDDE321C7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54561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261C2E7D-BB67-4F0C-87F1-756FC19742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67155" y="2356513"/>
            <a:ext cx="10641659" cy="1537648"/>
          </a:xfrm>
          <a:prstGeom prst="rect">
            <a:avLst/>
          </a:prstGeom>
        </p:spPr>
        <p:txBody>
          <a:bodyPr lIns="0" rIns="0" anchor="t" anchorCtr="0">
            <a:noAutofit/>
          </a:bodyPr>
          <a:lstStyle>
            <a:lvl1pPr algn="l">
              <a:spcBef>
                <a:spcPts val="0"/>
              </a:spcBef>
              <a:defRPr sz="32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Summary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CC6DF4C4-B555-4514-B737-CAA82E353F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67155" y="1401704"/>
            <a:ext cx="10641659" cy="652875"/>
          </a:xfrm>
        </p:spPr>
        <p:txBody>
          <a:bodyPr lIns="0" rIns="0">
            <a:noAutofit/>
          </a:bodyPr>
          <a:lstStyle>
            <a:lvl1pPr marL="0" indent="0" algn="l">
              <a:spcBef>
                <a:spcPts val="0"/>
              </a:spcBef>
              <a:buNone/>
              <a:defRPr sz="4800" b="1">
                <a:solidFill>
                  <a:schemeClr val="bg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5D6186-F9C3-4452-A790-21388D9B096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7CF8A19-3A9E-4ABC-B336-2FDDE321C7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6484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ttom Fil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DE834EAB-3654-8444-AD99-93CDAC63F3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899" y="1307134"/>
            <a:ext cx="11280203" cy="44295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85744" indent="-285744">
              <a:buClr>
                <a:schemeClr val="tx2">
                  <a:lumMod val="40000"/>
                  <a:lumOff val="60000"/>
                </a:schemeClr>
              </a:buClr>
              <a:buFont typeface="Arial" panose="020B0604020202020204" pitchFamily="34" charset="0"/>
              <a:buChar char="•"/>
              <a:defRPr/>
            </a:lvl1pPr>
            <a:lvl2pPr marL="688957" indent="-282568">
              <a:buClr>
                <a:schemeClr val="tx2">
                  <a:lumMod val="40000"/>
                  <a:lumOff val="60000"/>
                </a:schemeClr>
              </a:buClr>
              <a:buFont typeface="Arial" panose="020B0604020202020204" pitchFamily="34" charset="0"/>
              <a:buChar char="•"/>
              <a:defRPr/>
            </a:lvl2pPr>
            <a:lvl3pPr marL="1027088" indent="-223833">
              <a:buClr>
                <a:schemeClr val="tx2">
                  <a:lumMod val="40000"/>
                  <a:lumOff val="60000"/>
                </a:schemeClr>
              </a:buClr>
              <a:buFont typeface="Arial" panose="020B0604020202020204" pitchFamily="34" charset="0"/>
              <a:buChar char="•"/>
              <a:defRPr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3B92A88-5565-4FAF-B92E-9F074FB192B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09426C-B0A8-4657-888A-DC0D9715AEF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68000" y="6553200"/>
            <a:ext cx="1524000" cy="304800"/>
          </a:xfrm>
        </p:spPr>
        <p:txBody>
          <a:bodyPr/>
          <a:lstStyle/>
          <a:p>
            <a:fld id="{B7CF8A19-3A9E-4ABC-B336-2FDDE321C7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88874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1" i="1">
                <a:solidFill>
                  <a:schemeClr val="bg1"/>
                </a:solidFill>
                <a:latin typeface="Calibri-BoldItalic"/>
                <a:cs typeface="Calibri-BoldItal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12/30/22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8830053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ottom Fil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DE834EAB-3654-8444-AD99-93CDAC63F3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899" y="1307134"/>
            <a:ext cx="11280203" cy="44295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3B92A88-5565-4FAF-B92E-9F074FB192B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09426C-B0A8-4657-888A-DC0D9715AEF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7CF8A19-3A9E-4ABC-B336-2FDDE321C72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B89E05CC-C080-4076-B555-AC268F249F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888" y="884828"/>
            <a:ext cx="11274089" cy="8446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489716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rner Fi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55900" y="100270"/>
            <a:ext cx="11274088" cy="8446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b="1">
                <a:latin typeface="+mn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EACD82ED-3ACE-6B4E-AED2-34697AE09C3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5902" y="1307132"/>
            <a:ext cx="9679839" cy="43066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623632-4E16-4AD5-AADC-2E340A86946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7CF8A19-3A9E-4ABC-B336-2FDDE321C7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36753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1033"/>
          <p:cNvSpPr>
            <a:spLocks noGrp="1" noChangeArrowheads="1"/>
          </p:cNvSpPr>
          <p:nvPr>
            <p:ph type="subTitle" idx="1"/>
          </p:nvPr>
        </p:nvSpPr>
        <p:spPr>
          <a:xfrm>
            <a:off x="3098800" y="3924299"/>
            <a:ext cx="5994400" cy="1047750"/>
          </a:xfrm>
          <a:prstGeom prst="rect">
            <a:avLst/>
          </a:prstGeom>
        </p:spPr>
        <p:txBody>
          <a:bodyPr/>
          <a:lstStyle>
            <a:lvl1pPr marL="0" indent="0" algn="ctr">
              <a:buFont typeface="Wingdings" pitchFamily="2" charset="2"/>
              <a:buNone/>
              <a:defRPr sz="2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8" name="Rectangle 1028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 algn="ctr">
              <a:defRPr>
                <a:solidFill>
                  <a:schemeClr val="bg1"/>
                </a:solidFill>
                <a:effectLst/>
              </a:defRPr>
            </a:lvl1pPr>
          </a:lstStyle>
          <a:p>
            <a:fld id="{C09EDBA3-3DB7-489E-B256-AF2FE92E8C1C}" type="slidenum">
              <a:rPr lang="en-US" altLang="en-US" smtClean="0"/>
              <a:pPr/>
              <a:t>‹#›</a:t>
            </a:fld>
            <a:endParaRPr lang="en-US" alt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09" r="5218"/>
          <a:stretch/>
        </p:blipFill>
        <p:spPr>
          <a:xfrm>
            <a:off x="1411706" y="3835526"/>
            <a:ext cx="1443789" cy="122529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3">
            <a:duotone>
              <a:srgbClr val="000000">
                <a:shade val="45000"/>
                <a:satMod val="135000"/>
              </a:srgbClr>
              <a:prstClr val="white"/>
            </a:duotone>
          </a:blip>
          <a:stretch>
            <a:fillRect/>
          </a:stretch>
        </p:blipFill>
        <p:spPr>
          <a:xfrm>
            <a:off x="524256" y="109728"/>
            <a:ext cx="1395032" cy="82296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336505" y="3840480"/>
            <a:ext cx="1606288" cy="1225296"/>
          </a:xfrm>
          <a:prstGeom prst="rect">
            <a:avLst/>
          </a:prstGeom>
        </p:spPr>
      </p:pic>
      <p:sp>
        <p:nvSpPr>
          <p:cNvPr id="13" name="Line 2"/>
          <p:cNvSpPr>
            <a:spLocks noChangeShapeType="1"/>
          </p:cNvSpPr>
          <p:nvPr userDrawn="1"/>
        </p:nvSpPr>
        <p:spPr bwMode="auto">
          <a:xfrm>
            <a:off x="508000" y="994031"/>
            <a:ext cx="11176000" cy="0"/>
          </a:xfrm>
          <a:prstGeom prst="line">
            <a:avLst/>
          </a:prstGeom>
          <a:noFill/>
          <a:ln w="38100">
            <a:gradFill flip="none" rotWithShape="1">
              <a:gsLst>
                <a:gs pos="0">
                  <a:srgbClr val="17406D">
                    <a:lumMod val="75000"/>
                  </a:srgbClr>
                </a:gs>
                <a:gs pos="50000">
                  <a:srgbClr val="17406D">
                    <a:lumMod val="40000"/>
                    <a:lumOff val="60000"/>
                  </a:srgbClr>
                </a:gs>
                <a:gs pos="100000">
                  <a:srgbClr val="005CE7">
                    <a:lumMod val="20000"/>
                    <a:lumOff val="80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4" name="Line 2"/>
          <p:cNvSpPr>
            <a:spLocks noChangeShapeType="1"/>
          </p:cNvSpPr>
          <p:nvPr userDrawn="1"/>
        </p:nvSpPr>
        <p:spPr bwMode="auto">
          <a:xfrm>
            <a:off x="508000" y="6451600"/>
            <a:ext cx="11176000" cy="0"/>
          </a:xfrm>
          <a:prstGeom prst="line">
            <a:avLst/>
          </a:prstGeom>
          <a:noFill/>
          <a:ln w="38100">
            <a:gradFill flip="none" rotWithShape="1">
              <a:gsLst>
                <a:gs pos="0">
                  <a:srgbClr val="17406D">
                    <a:lumMod val="75000"/>
                  </a:srgbClr>
                </a:gs>
                <a:gs pos="50000">
                  <a:srgbClr val="17406D">
                    <a:lumMod val="40000"/>
                    <a:lumOff val="60000"/>
                  </a:srgbClr>
                </a:gs>
                <a:gs pos="100000">
                  <a:srgbClr val="17406D">
                    <a:lumMod val="20000"/>
                    <a:lumOff val="80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97000"/>
                    </a14:imgEffect>
                  </a14:imgLayer>
                </a14:imgProps>
              </a:ext>
            </a:extLst>
          </a:blip>
          <a:srcRect l="5847" t="4444" r="-2247" b="20740"/>
          <a:stretch/>
        </p:blipFill>
        <p:spPr>
          <a:xfrm>
            <a:off x="1987296" y="1645920"/>
            <a:ext cx="8313941" cy="192024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228702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904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urse/Lesson Out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F10937EE-1C4A-CD4A-8D8B-58C6219952E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5900" y="1307134"/>
            <a:ext cx="11280203" cy="39867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85744" indent="-285744">
              <a:buClr>
                <a:schemeClr val="tx2">
                  <a:lumMod val="40000"/>
                  <a:lumOff val="60000"/>
                </a:schemeClr>
              </a:buClr>
              <a:buFont typeface="Arial" panose="020B0604020202020204" pitchFamily="34" charset="0"/>
              <a:buChar char="•"/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70EB038-50BA-4CE6-87A2-C19FACD8237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z="133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054FF0E-4A35-4E41-A39A-DB4BBF4EE00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7CF8A19-3A9E-4ABC-B336-2FDDE321C7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5453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028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A011C40-6BA0-4AB8-85F1-26884D655193}" type="slidenum">
              <a:rPr lang="en-US" altLang="en-US"/>
              <a:pPr/>
              <a:t>‹#›</a:t>
            </a:fld>
            <a:endParaRPr lang="en-US" altLang="en-US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72067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faul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>
            <a:spLocks noGrp="1"/>
          </p:cNvSpPr>
          <p:nvPr>
            <p:ph sz="half" idx="1"/>
          </p:nvPr>
        </p:nvSpPr>
        <p:spPr>
          <a:xfrm>
            <a:off x="508000" y="1066800"/>
            <a:ext cx="11176000" cy="5334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200"/>
              </a:spcBef>
              <a:buClrTx/>
              <a:buFont typeface="Arial" pitchFamily="34" charset="0"/>
              <a:buNone/>
              <a:defRPr sz="2133" i="1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274313" indent="-274313">
              <a:spcBef>
                <a:spcPts val="1200"/>
              </a:spcBef>
              <a:buClr>
                <a:schemeClr val="tx2">
                  <a:lumMod val="40000"/>
                  <a:lumOff val="60000"/>
                </a:schemeClr>
              </a:buClr>
              <a:buSzPct val="100000"/>
              <a:buFont typeface="Arial" panose="020B0604020202020204" pitchFamily="34" charset="0"/>
              <a:buChar char="•"/>
              <a:defRPr sz="1867" b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548626" indent="-274313">
              <a:spcBef>
                <a:spcPts val="1200"/>
              </a:spcBef>
              <a:buClr>
                <a:schemeClr val="tx2">
                  <a:lumMod val="40000"/>
                  <a:lumOff val="60000"/>
                </a:schemeClr>
              </a:buClr>
              <a:buSzPct val="100000"/>
              <a:buFont typeface="Arial" panose="020B0604020202020204" pitchFamily="34" charset="0"/>
              <a:buChar char="–"/>
              <a:defRPr sz="1867" b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822939" indent="-274313">
              <a:spcBef>
                <a:spcPts val="1200"/>
              </a:spcBef>
              <a:buClr>
                <a:schemeClr val="tx2">
                  <a:lumMod val="40000"/>
                  <a:lumOff val="60000"/>
                </a:schemeClr>
              </a:buClr>
              <a:buSzPct val="100000"/>
              <a:buFont typeface="Wingdings" panose="05000000000000000000" pitchFamily="2" charset="2"/>
              <a:buChar char="§"/>
              <a:defRPr sz="1867" b="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1097253" indent="-274313">
              <a:spcBef>
                <a:spcPts val="1200"/>
              </a:spcBef>
              <a:buClr>
                <a:schemeClr val="tx2">
                  <a:lumMod val="40000"/>
                  <a:lumOff val="60000"/>
                </a:schemeClr>
              </a:buClr>
              <a:buSzPct val="100000"/>
              <a:buFont typeface="Courier New" panose="02070309020205020404" pitchFamily="49" charset="0"/>
              <a:buChar char="o"/>
              <a:defRPr sz="1867" b="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6" name="Line 2"/>
          <p:cNvSpPr>
            <a:spLocks noChangeShapeType="1"/>
          </p:cNvSpPr>
          <p:nvPr userDrawn="1"/>
        </p:nvSpPr>
        <p:spPr bwMode="auto">
          <a:xfrm>
            <a:off x="508000" y="6451600"/>
            <a:ext cx="11176000" cy="0"/>
          </a:xfrm>
          <a:prstGeom prst="line">
            <a:avLst/>
          </a:prstGeom>
          <a:noFill/>
          <a:ln w="38100">
            <a:gradFill flip="none" rotWithShape="1">
              <a:gsLst>
                <a:gs pos="0">
                  <a:srgbClr val="005CE7"/>
                </a:gs>
                <a:gs pos="50000">
                  <a:srgbClr val="005CE7">
                    <a:lumMod val="60000"/>
                    <a:lumOff val="40000"/>
                  </a:srgbClr>
                </a:gs>
                <a:gs pos="100000">
                  <a:srgbClr val="005CE7">
                    <a:lumMod val="20000"/>
                    <a:lumOff val="80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8" name="Line 2"/>
          <p:cNvSpPr>
            <a:spLocks noChangeShapeType="1"/>
          </p:cNvSpPr>
          <p:nvPr userDrawn="1"/>
        </p:nvSpPr>
        <p:spPr bwMode="auto">
          <a:xfrm>
            <a:off x="508000" y="994031"/>
            <a:ext cx="11176000" cy="0"/>
          </a:xfrm>
          <a:prstGeom prst="line">
            <a:avLst/>
          </a:prstGeom>
          <a:noFill/>
          <a:ln w="38100">
            <a:gradFill flip="none" rotWithShape="1">
              <a:gsLst>
                <a:gs pos="0">
                  <a:srgbClr val="005CE7"/>
                </a:gs>
                <a:gs pos="50000">
                  <a:srgbClr val="005CE7">
                    <a:lumMod val="60000"/>
                    <a:lumOff val="40000"/>
                  </a:srgbClr>
                </a:gs>
                <a:gs pos="100000">
                  <a:srgbClr val="005CE7">
                    <a:lumMod val="20000"/>
                    <a:lumOff val="80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4278555" y="6501890"/>
            <a:ext cx="2802370" cy="338554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1600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Integrity</a:t>
            </a:r>
            <a:r>
              <a:rPr lang="en-US" sz="1600" b="1" i="1" baseline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 Service - Excellence</a:t>
            </a:r>
            <a:endParaRPr lang="en-US" sz="1600" b="1" i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/>
          <p:cNvSpPr/>
          <p:nvPr userDrawn="1"/>
        </p:nvSpPr>
        <p:spPr bwMode="auto">
          <a:xfrm>
            <a:off x="508000" y="76200"/>
            <a:ext cx="1490133" cy="867031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/>
        </p:spPr>
        <p:txBody>
          <a:bodyPr wrap="none" rtlCol="0" anchor="ctr"/>
          <a:lstStyle/>
          <a:p>
            <a:pPr algn="ctr"/>
            <a:endParaRPr lang="en-US" sz="1800"/>
          </a:p>
        </p:txBody>
      </p:sp>
      <p:sp>
        <p:nvSpPr>
          <p:cNvPr id="13" name="Rectangle 102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0651067" y="6524625"/>
            <a:ext cx="1524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0" hangingPunct="0">
              <a:defRPr sz="1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CF8BF5C1-0C31-4117-9346-26B34DEE768C}" type="slidenum">
              <a:rPr lang="en-US" altLang="en-US" smtClean="0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0377435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554184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efault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>
            <a:spLocks noGrp="1"/>
          </p:cNvSpPr>
          <p:nvPr>
            <p:ph sz="half" idx="1"/>
          </p:nvPr>
        </p:nvSpPr>
        <p:spPr>
          <a:xfrm>
            <a:off x="508000" y="1066800"/>
            <a:ext cx="11176000" cy="5334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200"/>
              </a:spcBef>
              <a:buClrTx/>
              <a:buFont typeface="Arial" pitchFamily="34" charset="0"/>
              <a:buNone/>
              <a:defRPr sz="2000" i="1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274313" indent="-274313">
              <a:spcBef>
                <a:spcPts val="1200"/>
              </a:spcBef>
              <a:buClr>
                <a:schemeClr val="tx2">
                  <a:lumMod val="40000"/>
                  <a:lumOff val="60000"/>
                </a:schemeClr>
              </a:buClr>
              <a:buSzPct val="100000"/>
              <a:buFont typeface="Arial" panose="020B0604020202020204" pitchFamily="34" charset="0"/>
              <a:buChar char="•"/>
              <a:defRPr sz="2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548626" indent="-274313">
              <a:spcBef>
                <a:spcPts val="1200"/>
              </a:spcBef>
              <a:buClr>
                <a:schemeClr val="tx2">
                  <a:lumMod val="40000"/>
                  <a:lumOff val="60000"/>
                </a:schemeClr>
              </a:buClr>
              <a:buSzPct val="100000"/>
              <a:buFont typeface="Arial" panose="020B0604020202020204" pitchFamily="34" charset="0"/>
              <a:buChar char="–"/>
              <a:defRPr sz="1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822939" indent="-274313">
              <a:spcBef>
                <a:spcPts val="1200"/>
              </a:spcBef>
              <a:buClr>
                <a:schemeClr val="tx2">
                  <a:lumMod val="40000"/>
                  <a:lumOff val="60000"/>
                </a:schemeClr>
              </a:buClr>
              <a:buSzPct val="100000"/>
              <a:buFont typeface="Wingdings" panose="05000000000000000000" pitchFamily="2" charset="2"/>
              <a:buChar char="§"/>
              <a:defRPr sz="1800" b="1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1097253" indent="-274313">
              <a:spcBef>
                <a:spcPts val="1200"/>
              </a:spcBef>
              <a:buClr>
                <a:schemeClr val="tx2">
                  <a:lumMod val="40000"/>
                  <a:lumOff val="60000"/>
                </a:schemeClr>
              </a:buClr>
              <a:buSzPct val="100000"/>
              <a:buFont typeface="Courier New" panose="02070309020205020404" pitchFamily="49" charset="0"/>
              <a:buChar char="o"/>
              <a:defRPr sz="1800" b="1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457189">
              <a:defRPr/>
            </a:pPr>
            <a:endParaRPr lang="en-US" dirty="0"/>
          </a:p>
        </p:txBody>
      </p:sp>
      <p:sp>
        <p:nvSpPr>
          <p:cNvPr id="8" name="Line 2"/>
          <p:cNvSpPr>
            <a:spLocks noChangeShapeType="1"/>
          </p:cNvSpPr>
          <p:nvPr userDrawn="1"/>
        </p:nvSpPr>
        <p:spPr bwMode="auto">
          <a:xfrm>
            <a:off x="508000" y="994031"/>
            <a:ext cx="11176000" cy="0"/>
          </a:xfrm>
          <a:prstGeom prst="line">
            <a:avLst/>
          </a:prstGeom>
          <a:noFill/>
          <a:ln w="38100">
            <a:gradFill flip="none" rotWithShape="1">
              <a:gsLst>
                <a:gs pos="0">
                  <a:schemeClr val="tx2">
                    <a:lumMod val="75000"/>
                  </a:schemeClr>
                </a:gs>
                <a:gs pos="50000">
                  <a:schemeClr val="tx2">
                    <a:lumMod val="40000"/>
                    <a:lumOff val="60000"/>
                  </a:schemeClr>
                </a:gs>
                <a:gs pos="100000">
                  <a:srgbClr val="005CE7">
                    <a:lumMod val="20000"/>
                    <a:lumOff val="80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" name="Rectangle 2"/>
          <p:cNvSpPr/>
          <p:nvPr userDrawn="1"/>
        </p:nvSpPr>
        <p:spPr bwMode="auto">
          <a:xfrm>
            <a:off x="508000" y="76200"/>
            <a:ext cx="1490133" cy="867031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/>
        </p:spPr>
        <p:txBody>
          <a:bodyPr wrap="none" rtlCol="0" anchor="ctr"/>
          <a:lstStyle/>
          <a:p>
            <a:pPr marL="0" marR="0" lvl="0" indent="0" algn="ctr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duotone>
              <a:srgbClr val="000000">
                <a:shade val="45000"/>
                <a:satMod val="135000"/>
              </a:srgbClr>
              <a:prstClr val="white"/>
            </a:duotone>
          </a:blip>
          <a:stretch>
            <a:fillRect/>
          </a:stretch>
        </p:blipFill>
        <p:spPr>
          <a:xfrm>
            <a:off x="524256" y="109728"/>
            <a:ext cx="1395032" cy="822960"/>
          </a:xfrm>
          <a:prstGeom prst="rect">
            <a:avLst/>
          </a:prstGeom>
          <a:effectLst/>
        </p:spPr>
      </p:pic>
      <p:sp>
        <p:nvSpPr>
          <p:cNvPr id="5" name="Rectangle 1030"/>
          <p:cNvSpPr>
            <a:spLocks noGrp="1" noChangeArrowheads="1"/>
          </p:cNvSpPr>
          <p:nvPr>
            <p:ph type="title"/>
          </p:nvPr>
        </p:nvSpPr>
        <p:spPr bwMode="auto">
          <a:xfrm>
            <a:off x="1850834" y="76200"/>
            <a:ext cx="9853487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600" i="0">
                <a:solidFill>
                  <a:schemeClr val="tx2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13" name="Rectangle 102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0651067" y="6524625"/>
            <a:ext cx="1524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0" hangingPunct="0">
              <a:defRPr sz="1000" b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fld id="{CF8BF5C1-0C31-4117-9346-26B34DEE768C}" type="slidenum">
              <a:rPr lang="en-US" altLang="en-US" smtClean="0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 altLang="en-US" dirty="0">
              <a:solidFill>
                <a:prstClr val="white"/>
              </a:solidFill>
            </a:endParaRPr>
          </a:p>
        </p:txBody>
      </p:sp>
      <p:sp>
        <p:nvSpPr>
          <p:cNvPr id="11" name="Line 2"/>
          <p:cNvSpPr>
            <a:spLocks noChangeShapeType="1"/>
          </p:cNvSpPr>
          <p:nvPr userDrawn="1"/>
        </p:nvSpPr>
        <p:spPr bwMode="auto">
          <a:xfrm>
            <a:off x="508000" y="6451600"/>
            <a:ext cx="11176000" cy="0"/>
          </a:xfrm>
          <a:prstGeom prst="line">
            <a:avLst/>
          </a:prstGeom>
          <a:noFill/>
          <a:ln w="38100">
            <a:gradFill flip="none" rotWithShape="1">
              <a:gsLst>
                <a:gs pos="0">
                  <a:schemeClr val="tx2">
                    <a:lumMod val="75000"/>
                  </a:schemeClr>
                </a:gs>
                <a:gs pos="50000">
                  <a:schemeClr val="tx2">
                    <a:lumMod val="40000"/>
                    <a:lumOff val="60000"/>
                  </a:schemeClr>
                </a:gs>
                <a:gs pos="100000">
                  <a:schemeClr val="tx2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720362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Default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>
            <a:spLocks noGrp="1"/>
          </p:cNvSpPr>
          <p:nvPr>
            <p:ph sz="half" idx="1"/>
          </p:nvPr>
        </p:nvSpPr>
        <p:spPr>
          <a:xfrm>
            <a:off x="508000" y="1066800"/>
            <a:ext cx="11176000" cy="5334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200"/>
              </a:spcBef>
              <a:buClrTx/>
              <a:buFont typeface="Arial" pitchFamily="34" charset="0"/>
              <a:buNone/>
              <a:defRPr sz="2000" i="1">
                <a:solidFill>
                  <a:schemeClr val="tx2">
                    <a:lumMod val="40000"/>
                    <a:lumOff val="6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274320" indent="-274320">
              <a:spcBef>
                <a:spcPts val="1200"/>
              </a:spcBef>
              <a:buClr>
                <a:schemeClr val="tx2">
                  <a:lumMod val="40000"/>
                  <a:lumOff val="60000"/>
                </a:schemeClr>
              </a:buClr>
              <a:buSzPct val="100000"/>
              <a:buFont typeface="Arial" panose="020B0604020202020204" pitchFamily="34" charset="0"/>
              <a:buChar char="•"/>
              <a:defRPr sz="2000" b="1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548640" indent="-274320">
              <a:spcBef>
                <a:spcPts val="1200"/>
              </a:spcBef>
              <a:buClr>
                <a:schemeClr val="tx2">
                  <a:lumMod val="40000"/>
                  <a:lumOff val="60000"/>
                </a:schemeClr>
              </a:buClr>
              <a:buSzPct val="100000"/>
              <a:buFont typeface="Arial" panose="020B0604020202020204" pitchFamily="34" charset="0"/>
              <a:buChar char="–"/>
              <a:defRPr sz="1800" b="1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822960" indent="-274320">
              <a:spcBef>
                <a:spcPts val="1200"/>
              </a:spcBef>
              <a:buClr>
                <a:schemeClr val="tx2">
                  <a:lumMod val="40000"/>
                  <a:lumOff val="60000"/>
                </a:schemeClr>
              </a:buClr>
              <a:buSzPct val="100000"/>
              <a:buFont typeface="Wingdings" panose="05000000000000000000" pitchFamily="2" charset="2"/>
              <a:buChar char="§"/>
              <a:defRPr sz="1800" b="1" baseline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1097280" indent="-274320">
              <a:spcBef>
                <a:spcPts val="1200"/>
              </a:spcBef>
              <a:buClr>
                <a:schemeClr val="tx2">
                  <a:lumMod val="40000"/>
                  <a:lumOff val="60000"/>
                </a:schemeClr>
              </a:buClr>
              <a:buSzPct val="100000"/>
              <a:buFont typeface="Courier New" panose="02070309020205020404" pitchFamily="49" charset="0"/>
              <a:buChar char="o"/>
              <a:defRPr sz="1800" b="1" baseline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457200">
              <a:defRPr/>
            </a:pPr>
            <a:endParaRPr lang="en-US" dirty="0"/>
          </a:p>
        </p:txBody>
      </p:sp>
      <p:sp>
        <p:nvSpPr>
          <p:cNvPr id="8" name="Line 2"/>
          <p:cNvSpPr>
            <a:spLocks noChangeShapeType="1"/>
          </p:cNvSpPr>
          <p:nvPr userDrawn="1"/>
        </p:nvSpPr>
        <p:spPr bwMode="auto">
          <a:xfrm>
            <a:off x="508000" y="994031"/>
            <a:ext cx="11176000" cy="0"/>
          </a:xfrm>
          <a:prstGeom prst="line">
            <a:avLst/>
          </a:prstGeom>
          <a:noFill/>
          <a:ln w="38100">
            <a:gradFill flip="none" rotWithShape="1">
              <a:gsLst>
                <a:gs pos="0">
                  <a:schemeClr val="tx2">
                    <a:lumMod val="75000"/>
                  </a:schemeClr>
                </a:gs>
                <a:gs pos="50000">
                  <a:schemeClr val="tx2">
                    <a:lumMod val="40000"/>
                    <a:lumOff val="60000"/>
                  </a:schemeClr>
                </a:gs>
                <a:gs pos="100000">
                  <a:srgbClr val="005CE7">
                    <a:lumMod val="20000"/>
                    <a:lumOff val="80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" name="Rectangle 2"/>
          <p:cNvSpPr/>
          <p:nvPr userDrawn="1"/>
        </p:nvSpPr>
        <p:spPr bwMode="auto">
          <a:xfrm>
            <a:off x="508000" y="76200"/>
            <a:ext cx="1490133" cy="867031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/>
        </p:spPr>
        <p:txBody>
          <a:bodyPr wrap="none"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3" name="Rectangle 102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0651067" y="6524625"/>
            <a:ext cx="1524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0" hangingPunct="0">
              <a:defRPr sz="1000" b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defTabSz="457200">
              <a:defRPr/>
            </a:pPr>
            <a:fld id="{CF8BF5C1-0C31-4117-9346-26B34DEE768C}" type="slidenum">
              <a:rPr lang="en-US" altLang="en-US" smtClean="0">
                <a:solidFill>
                  <a:prstClr val="white"/>
                </a:solidFill>
              </a:rPr>
              <a:pPr defTabSz="457200">
                <a:defRPr/>
              </a:pPr>
              <a:t>‹#›</a:t>
            </a:fld>
            <a:endParaRPr lang="en-US" altLang="en-US" dirty="0">
              <a:solidFill>
                <a:prstClr val="white"/>
              </a:solidFill>
            </a:endParaRPr>
          </a:p>
        </p:txBody>
      </p:sp>
      <p:sp>
        <p:nvSpPr>
          <p:cNvPr id="11" name="Line 2"/>
          <p:cNvSpPr>
            <a:spLocks noChangeShapeType="1"/>
          </p:cNvSpPr>
          <p:nvPr userDrawn="1"/>
        </p:nvSpPr>
        <p:spPr bwMode="auto">
          <a:xfrm>
            <a:off x="508000" y="6451600"/>
            <a:ext cx="11176000" cy="0"/>
          </a:xfrm>
          <a:prstGeom prst="line">
            <a:avLst/>
          </a:prstGeom>
          <a:noFill/>
          <a:ln w="38100">
            <a:gradFill flip="none" rotWithShape="1">
              <a:gsLst>
                <a:gs pos="0">
                  <a:schemeClr val="tx2">
                    <a:lumMod val="75000"/>
                  </a:schemeClr>
                </a:gs>
                <a:gs pos="50000">
                  <a:schemeClr val="tx2">
                    <a:lumMod val="40000"/>
                    <a:lumOff val="60000"/>
                  </a:schemeClr>
                </a:gs>
                <a:gs pos="100000">
                  <a:schemeClr val="tx2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Rectangle 1030"/>
          <p:cNvSpPr>
            <a:spLocks noGrp="1" noChangeArrowheads="1"/>
          </p:cNvSpPr>
          <p:nvPr>
            <p:ph type="title"/>
          </p:nvPr>
        </p:nvSpPr>
        <p:spPr bwMode="auto">
          <a:xfrm>
            <a:off x="1828800" y="76200"/>
            <a:ext cx="987552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60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alt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615218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3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8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slideLayout" Target="../slideLayouts/slideLayout32.xml"/><Relationship Id="rId3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31.xml"/><Relationship Id="rId2" Type="http://schemas.openxmlformats.org/officeDocument/2006/relationships/slideLayout" Target="../slideLayouts/slideLayout21.xml"/><Relationship Id="rId16" Type="http://schemas.openxmlformats.org/officeDocument/2006/relationships/image" Target="../media/image5.png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4.xml"/><Relationship Id="rId15" Type="http://schemas.openxmlformats.org/officeDocument/2006/relationships/theme" Target="../theme/theme4.xml"/><Relationship Id="rId10" Type="http://schemas.openxmlformats.org/officeDocument/2006/relationships/slideLayout" Target="../slideLayouts/slideLayout29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5" name="Rectangle 1027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0" y="6524625"/>
            <a:ext cx="16256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fontAlgn="auto" hangingPunct="0">
              <a:spcBef>
                <a:spcPts val="0"/>
              </a:spcBef>
              <a:spcAft>
                <a:spcPts val="0"/>
              </a:spcAft>
              <a:defRPr sz="1000">
                <a:solidFill>
                  <a:srgbClr val="969696"/>
                </a:solidFill>
                <a:latin typeface="Arial" charset="0"/>
                <a:cs typeface="+mn-cs"/>
              </a:defRPr>
            </a:lvl1pPr>
          </a:lstStyle>
          <a:p>
            <a:pPr defTabSz="457189">
              <a:defRPr/>
            </a:pPr>
            <a:endParaRPr lang="en-US" dirty="0"/>
          </a:p>
        </p:txBody>
      </p:sp>
      <p:sp>
        <p:nvSpPr>
          <p:cNvPr id="49156" name="Rectangle 102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0651067" y="6524625"/>
            <a:ext cx="1524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defRPr sz="1000" b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fld id="{CF8BF5C1-0C31-4117-9346-26B34DEE768C}" type="slidenum">
              <a:rPr lang="en-US" altLang="en-US" smtClean="0"/>
              <a:pPr>
                <a:defRPr/>
              </a:pPr>
              <a:t>‹#›</a:t>
            </a:fld>
            <a:endParaRPr lang="en-US" altLang="en-US" dirty="0"/>
          </a:p>
        </p:txBody>
      </p:sp>
      <p:sp>
        <p:nvSpPr>
          <p:cNvPr id="12" name="Line 2"/>
          <p:cNvSpPr>
            <a:spLocks noChangeShapeType="1"/>
          </p:cNvSpPr>
          <p:nvPr userDrawn="1"/>
        </p:nvSpPr>
        <p:spPr bwMode="auto">
          <a:xfrm>
            <a:off x="508000" y="994031"/>
            <a:ext cx="11176000" cy="0"/>
          </a:xfrm>
          <a:prstGeom prst="line">
            <a:avLst/>
          </a:prstGeom>
          <a:noFill/>
          <a:ln w="38100">
            <a:gradFill flip="none" rotWithShape="1">
              <a:gsLst>
                <a:gs pos="0">
                  <a:schemeClr val="tx2">
                    <a:lumMod val="75000"/>
                  </a:schemeClr>
                </a:gs>
                <a:gs pos="50000">
                  <a:schemeClr val="tx2">
                    <a:lumMod val="40000"/>
                    <a:lumOff val="60000"/>
                  </a:schemeClr>
                </a:gs>
                <a:gs pos="100000">
                  <a:srgbClr val="005CE7">
                    <a:lumMod val="20000"/>
                    <a:lumOff val="80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177348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1600" b="1" i="1">
          <a:solidFill>
            <a:schemeClr val="tx2">
              <a:lumMod val="40000"/>
              <a:lumOff val="60000"/>
            </a:schemeClr>
          </a:solidFill>
          <a:effectLst/>
          <a:latin typeface="Times New Roman" panose="02020603050405020304" pitchFamily="18" charset="0"/>
          <a:ea typeface="+mj-ea"/>
          <a:cs typeface="Times New Roman" panose="02020603050405020304" pitchFamily="18" charset="0"/>
        </a:defRPr>
      </a:lvl1pPr>
      <a:lvl2pPr algn="r" rtl="0" eaLnBrk="1" fontAlgn="base" hangingPunct="1">
        <a:spcBef>
          <a:spcPct val="0"/>
        </a:spcBef>
        <a:spcAft>
          <a:spcPct val="0"/>
        </a:spcAft>
        <a:defRPr sz="2800" b="1" i="1">
          <a:solidFill>
            <a:srgbClr val="151C77"/>
          </a:solidFill>
          <a:latin typeface="Arial" charset="0"/>
        </a:defRPr>
      </a:lvl2pPr>
      <a:lvl3pPr algn="r" rtl="0" eaLnBrk="1" fontAlgn="base" hangingPunct="1">
        <a:spcBef>
          <a:spcPct val="0"/>
        </a:spcBef>
        <a:spcAft>
          <a:spcPct val="0"/>
        </a:spcAft>
        <a:defRPr sz="2800" b="1" i="1">
          <a:solidFill>
            <a:srgbClr val="151C77"/>
          </a:solidFill>
          <a:latin typeface="Arial" charset="0"/>
        </a:defRPr>
      </a:lvl3pPr>
      <a:lvl4pPr algn="r" rtl="0" eaLnBrk="1" fontAlgn="base" hangingPunct="1">
        <a:spcBef>
          <a:spcPct val="0"/>
        </a:spcBef>
        <a:spcAft>
          <a:spcPct val="0"/>
        </a:spcAft>
        <a:defRPr sz="2800" b="1" i="1">
          <a:solidFill>
            <a:srgbClr val="151C77"/>
          </a:solidFill>
          <a:latin typeface="Arial" charset="0"/>
        </a:defRPr>
      </a:lvl4pPr>
      <a:lvl5pPr algn="r" rtl="0" eaLnBrk="1" fontAlgn="base" hangingPunct="1">
        <a:spcBef>
          <a:spcPct val="0"/>
        </a:spcBef>
        <a:spcAft>
          <a:spcPct val="0"/>
        </a:spcAft>
        <a:defRPr sz="2800" b="1" i="1">
          <a:solidFill>
            <a:srgbClr val="151C77"/>
          </a:solidFill>
          <a:latin typeface="Arial" charset="0"/>
        </a:defRPr>
      </a:lvl5pPr>
      <a:lvl6pPr marL="457189" algn="r" rtl="0" eaLnBrk="1" fontAlgn="base" hangingPunct="1">
        <a:spcBef>
          <a:spcPct val="0"/>
        </a:spcBef>
        <a:spcAft>
          <a:spcPct val="0"/>
        </a:spcAft>
        <a:defRPr sz="3600" b="1" i="1">
          <a:solidFill>
            <a:srgbClr val="151C77"/>
          </a:solidFill>
          <a:latin typeface="Arial" charset="0"/>
        </a:defRPr>
      </a:lvl6pPr>
      <a:lvl7pPr marL="914377" algn="r" rtl="0" eaLnBrk="1" fontAlgn="base" hangingPunct="1">
        <a:spcBef>
          <a:spcPct val="0"/>
        </a:spcBef>
        <a:spcAft>
          <a:spcPct val="0"/>
        </a:spcAft>
        <a:defRPr sz="3600" b="1" i="1">
          <a:solidFill>
            <a:srgbClr val="151C77"/>
          </a:solidFill>
          <a:latin typeface="Arial" charset="0"/>
        </a:defRPr>
      </a:lvl7pPr>
      <a:lvl8pPr marL="1371566" algn="r" rtl="0" eaLnBrk="1" fontAlgn="base" hangingPunct="1">
        <a:spcBef>
          <a:spcPct val="0"/>
        </a:spcBef>
        <a:spcAft>
          <a:spcPct val="0"/>
        </a:spcAft>
        <a:defRPr sz="3600" b="1" i="1">
          <a:solidFill>
            <a:srgbClr val="151C77"/>
          </a:solidFill>
          <a:latin typeface="Arial" charset="0"/>
        </a:defRPr>
      </a:lvl8pPr>
      <a:lvl9pPr marL="1828754" algn="r" rtl="0" eaLnBrk="1" fontAlgn="base" hangingPunct="1">
        <a:spcBef>
          <a:spcPct val="0"/>
        </a:spcBef>
        <a:spcAft>
          <a:spcPct val="0"/>
        </a:spcAft>
        <a:defRPr sz="3600" b="1" i="1">
          <a:solidFill>
            <a:srgbClr val="151C77"/>
          </a:solidFill>
          <a:latin typeface="Arial" charset="0"/>
        </a:defRPr>
      </a:lvl9pPr>
    </p:titleStyle>
    <p:bodyStyle>
      <a:lvl1pPr marL="285744" indent="-285744" algn="l" rtl="0" eaLnBrk="1" fontAlgn="base" hangingPunct="1">
        <a:spcBef>
          <a:spcPct val="50000"/>
        </a:spcBef>
        <a:spcAft>
          <a:spcPct val="0"/>
        </a:spcAft>
        <a:buClr>
          <a:srgbClr val="151C77"/>
        </a:buClr>
        <a:buSzPct val="80000"/>
        <a:buFont typeface="Wingdings" panose="05000000000000000000" pitchFamily="2" charset="2"/>
        <a:buChar char="n"/>
        <a:defRPr sz="2000" b="1">
          <a:solidFill>
            <a:schemeClr val="tx1"/>
          </a:solidFill>
          <a:latin typeface="+mn-lt"/>
          <a:ea typeface="+mn-ea"/>
          <a:cs typeface="+mn-cs"/>
        </a:defRPr>
      </a:lvl1pPr>
      <a:lvl2pPr marL="688957" indent="-282568" algn="l" rtl="0" eaLnBrk="1" fontAlgn="base" hangingPunct="1">
        <a:spcBef>
          <a:spcPct val="25000"/>
        </a:spcBef>
        <a:spcAft>
          <a:spcPct val="0"/>
        </a:spcAft>
        <a:buClr>
          <a:srgbClr val="151C77"/>
        </a:buClr>
        <a:buSzPct val="80000"/>
        <a:buFont typeface="Wingdings" panose="05000000000000000000" pitchFamily="2" charset="2"/>
        <a:buChar char="n"/>
        <a:defRPr sz="2000" b="1">
          <a:solidFill>
            <a:schemeClr val="tx1"/>
          </a:solidFill>
          <a:latin typeface="+mn-lt"/>
        </a:defRPr>
      </a:lvl2pPr>
      <a:lvl3pPr marL="1027088" indent="-223833" algn="l" rtl="0" eaLnBrk="1" fontAlgn="base" hangingPunct="1">
        <a:spcBef>
          <a:spcPct val="25000"/>
        </a:spcBef>
        <a:spcAft>
          <a:spcPct val="0"/>
        </a:spcAft>
        <a:buClr>
          <a:srgbClr val="151C77"/>
        </a:buClr>
        <a:buSzPct val="80000"/>
        <a:buFont typeface="Wingdings" panose="05000000000000000000" pitchFamily="2" charset="2"/>
        <a:buChar char="n"/>
        <a:defRPr sz="2000" b="1">
          <a:solidFill>
            <a:schemeClr val="tx1"/>
          </a:solidFill>
          <a:latin typeface="+mn-lt"/>
        </a:defRPr>
      </a:lvl3pPr>
      <a:lvl4pPr marL="1600160" indent="-228594" algn="l" rtl="0" eaLnBrk="1" fontAlgn="base" hangingPunct="1">
        <a:spcBef>
          <a:spcPct val="25000"/>
        </a:spcBef>
        <a:spcAft>
          <a:spcPct val="0"/>
        </a:spcAft>
        <a:buClr>
          <a:srgbClr val="151C77"/>
        </a:buClr>
        <a:buSzPct val="80000"/>
        <a:buFont typeface="Wingdings" panose="05000000000000000000" pitchFamily="2" charset="2"/>
        <a:buChar char="n"/>
        <a:defRPr sz="2000" b="1">
          <a:solidFill>
            <a:schemeClr val="tx1"/>
          </a:solidFill>
          <a:latin typeface="+mn-lt"/>
        </a:defRPr>
      </a:lvl4pPr>
      <a:lvl5pPr marL="2057349" indent="-228594" algn="l" rtl="0" eaLnBrk="1" fontAlgn="base" hangingPunct="1">
        <a:spcBef>
          <a:spcPct val="20000"/>
        </a:spcBef>
        <a:spcAft>
          <a:spcPct val="0"/>
        </a:spcAft>
        <a:buClr>
          <a:srgbClr val="003399"/>
        </a:buClr>
        <a:buSzPct val="80000"/>
        <a:buFont typeface="Wingdings" panose="05000000000000000000" pitchFamily="2" charset="2"/>
        <a:buChar char="n"/>
        <a:defRPr sz="2000">
          <a:solidFill>
            <a:schemeClr val="tx1"/>
          </a:solidFill>
          <a:latin typeface="+mn-lt"/>
        </a:defRPr>
      </a:lvl5pPr>
      <a:lvl6pPr marL="2514537" indent="-228594" algn="l" rtl="0" eaLnBrk="1" fontAlgn="base" hangingPunct="1">
        <a:spcBef>
          <a:spcPct val="20000"/>
        </a:spcBef>
        <a:spcAft>
          <a:spcPct val="0"/>
        </a:spcAft>
        <a:buClr>
          <a:srgbClr val="003399"/>
        </a:buClr>
        <a:buSzPct val="8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6pPr>
      <a:lvl7pPr marL="2971726" indent="-228594" algn="l" rtl="0" eaLnBrk="1" fontAlgn="base" hangingPunct="1">
        <a:spcBef>
          <a:spcPct val="20000"/>
        </a:spcBef>
        <a:spcAft>
          <a:spcPct val="0"/>
        </a:spcAft>
        <a:buClr>
          <a:srgbClr val="003399"/>
        </a:buClr>
        <a:buSzPct val="8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7pPr>
      <a:lvl8pPr marL="3428914" indent="-228594" algn="l" rtl="0" eaLnBrk="1" fontAlgn="base" hangingPunct="1">
        <a:spcBef>
          <a:spcPct val="20000"/>
        </a:spcBef>
        <a:spcAft>
          <a:spcPct val="0"/>
        </a:spcAft>
        <a:buClr>
          <a:srgbClr val="003399"/>
        </a:buClr>
        <a:buSzPct val="8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8pPr>
      <a:lvl9pPr marL="3886103" indent="-228594" algn="l" rtl="0" eaLnBrk="1" fontAlgn="base" hangingPunct="1">
        <a:spcBef>
          <a:spcPct val="20000"/>
        </a:spcBef>
        <a:spcAft>
          <a:spcPct val="0"/>
        </a:spcAft>
        <a:buClr>
          <a:srgbClr val="003399"/>
        </a:buClr>
        <a:buSzPct val="8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5" name="Rectangle 1027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0" y="6524625"/>
            <a:ext cx="16256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fontAlgn="auto" hangingPunct="0">
              <a:spcBef>
                <a:spcPts val="0"/>
              </a:spcBef>
              <a:spcAft>
                <a:spcPts val="0"/>
              </a:spcAft>
              <a:defRPr sz="1000">
                <a:solidFill>
                  <a:srgbClr val="969696"/>
                </a:solidFill>
                <a:latin typeface="Arial" charset="0"/>
                <a:cs typeface="+mn-cs"/>
              </a:defRPr>
            </a:lvl1pPr>
          </a:lstStyle>
          <a:p>
            <a:pPr defTabSz="457200">
              <a:defRPr/>
            </a:pPr>
            <a:endParaRPr lang="en-US" dirty="0"/>
          </a:p>
        </p:txBody>
      </p:sp>
      <p:sp>
        <p:nvSpPr>
          <p:cNvPr id="49156" name="Rectangle 102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0651067" y="6524625"/>
            <a:ext cx="1524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defRPr sz="1000" b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fld id="{CF8BF5C1-0C31-4117-9346-26B34DEE768C}" type="slidenum">
              <a:rPr lang="en-US" altLang="en-US" smtClean="0"/>
              <a:pPr>
                <a:defRPr/>
              </a:pPr>
              <a:t>‹#›</a:t>
            </a:fld>
            <a:endParaRPr lang="en-US" altLang="en-US" dirty="0"/>
          </a:p>
        </p:txBody>
      </p:sp>
      <p:sp>
        <p:nvSpPr>
          <p:cNvPr id="2052" name="Rectangle 1030"/>
          <p:cNvSpPr>
            <a:spLocks noGrp="1" noChangeArrowheads="1"/>
          </p:cNvSpPr>
          <p:nvPr>
            <p:ph type="title"/>
          </p:nvPr>
        </p:nvSpPr>
        <p:spPr bwMode="auto">
          <a:xfrm>
            <a:off x="2192867" y="76200"/>
            <a:ext cx="95250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2056" name="Rectangle 7"/>
          <p:cNvSpPr>
            <a:spLocks noChangeArrowheads="1"/>
          </p:cNvSpPr>
          <p:nvPr/>
        </p:nvSpPr>
        <p:spPr bwMode="auto">
          <a:xfrm>
            <a:off x="4885330" y="6488114"/>
            <a:ext cx="2472151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tabLst>
                <a:tab pos="2743200" algn="ctr"/>
                <a:tab pos="5486400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tabLst>
                <a:tab pos="2743200" algn="ctr"/>
                <a:tab pos="5486400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tabLst>
                <a:tab pos="2743200" algn="ctr"/>
                <a:tab pos="5486400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tabLst>
                <a:tab pos="2743200" algn="ctr"/>
                <a:tab pos="5486400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tabLst>
                <a:tab pos="2743200" algn="ctr"/>
                <a:tab pos="5486400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743200" algn="ctr"/>
                <a:tab pos="5486400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743200" algn="ctr"/>
                <a:tab pos="5486400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743200" algn="ctr"/>
                <a:tab pos="5486400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743200" algn="ctr"/>
                <a:tab pos="5486400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4572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743200" algn="ctr"/>
                <a:tab pos="5486400" algn="r"/>
              </a:tabLst>
              <a:defRPr/>
            </a:pPr>
            <a:r>
              <a:rPr kumimoji="0" lang="en-US" altLang="en-US" sz="1400" b="1" i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Integrity - Service - Excellence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7">
            <a:duotone>
              <a:srgbClr val="000000">
                <a:shade val="45000"/>
                <a:satMod val="135000"/>
              </a:srgbClr>
              <a:prstClr val="white"/>
            </a:duotone>
          </a:blip>
          <a:stretch>
            <a:fillRect/>
          </a:stretch>
        </p:blipFill>
        <p:spPr>
          <a:xfrm>
            <a:off x="524256" y="109728"/>
            <a:ext cx="1395032" cy="822960"/>
          </a:xfrm>
          <a:prstGeom prst="rect">
            <a:avLst/>
          </a:prstGeom>
          <a:effectLst/>
        </p:spPr>
      </p:pic>
      <p:sp>
        <p:nvSpPr>
          <p:cNvPr id="12" name="Line 2"/>
          <p:cNvSpPr>
            <a:spLocks noChangeShapeType="1"/>
          </p:cNvSpPr>
          <p:nvPr userDrawn="1"/>
        </p:nvSpPr>
        <p:spPr bwMode="auto">
          <a:xfrm>
            <a:off x="508000" y="994031"/>
            <a:ext cx="11176000" cy="0"/>
          </a:xfrm>
          <a:prstGeom prst="line">
            <a:avLst/>
          </a:prstGeom>
          <a:noFill/>
          <a:ln w="38100">
            <a:gradFill flip="none" rotWithShape="1">
              <a:gsLst>
                <a:gs pos="0">
                  <a:schemeClr val="tx2">
                    <a:lumMod val="75000"/>
                  </a:schemeClr>
                </a:gs>
                <a:gs pos="50000">
                  <a:schemeClr val="tx2">
                    <a:lumMod val="40000"/>
                    <a:lumOff val="60000"/>
                  </a:schemeClr>
                </a:gs>
                <a:gs pos="100000">
                  <a:srgbClr val="005CE7">
                    <a:lumMod val="20000"/>
                    <a:lumOff val="80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3" name="Line 2"/>
          <p:cNvSpPr>
            <a:spLocks noChangeShapeType="1"/>
          </p:cNvSpPr>
          <p:nvPr userDrawn="1"/>
        </p:nvSpPr>
        <p:spPr bwMode="auto">
          <a:xfrm>
            <a:off x="508000" y="6451600"/>
            <a:ext cx="11176000" cy="0"/>
          </a:xfrm>
          <a:prstGeom prst="line">
            <a:avLst/>
          </a:prstGeom>
          <a:noFill/>
          <a:ln w="38100">
            <a:gradFill flip="none" rotWithShape="1">
              <a:gsLst>
                <a:gs pos="0">
                  <a:schemeClr val="tx2">
                    <a:lumMod val="75000"/>
                  </a:schemeClr>
                </a:gs>
                <a:gs pos="50000">
                  <a:schemeClr val="tx2">
                    <a:lumMod val="40000"/>
                    <a:lumOff val="60000"/>
                  </a:schemeClr>
                </a:gs>
                <a:gs pos="100000">
                  <a:schemeClr val="tx2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011806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1600" b="1" i="1">
          <a:solidFill>
            <a:schemeClr val="tx2">
              <a:lumMod val="40000"/>
              <a:lumOff val="60000"/>
            </a:schemeClr>
          </a:solidFill>
          <a:effectLst/>
          <a:latin typeface="Times New Roman" panose="02020603050405020304" pitchFamily="18" charset="0"/>
          <a:ea typeface="+mj-ea"/>
          <a:cs typeface="Times New Roman" panose="02020603050405020304" pitchFamily="18" charset="0"/>
        </a:defRPr>
      </a:lvl1pPr>
      <a:lvl2pPr algn="r" rtl="0" eaLnBrk="1" fontAlgn="base" hangingPunct="1">
        <a:spcBef>
          <a:spcPct val="0"/>
        </a:spcBef>
        <a:spcAft>
          <a:spcPct val="0"/>
        </a:spcAft>
        <a:defRPr sz="2800" b="1" i="1">
          <a:solidFill>
            <a:srgbClr val="151C77"/>
          </a:solidFill>
          <a:latin typeface="Arial" charset="0"/>
        </a:defRPr>
      </a:lvl2pPr>
      <a:lvl3pPr algn="r" rtl="0" eaLnBrk="1" fontAlgn="base" hangingPunct="1">
        <a:spcBef>
          <a:spcPct val="0"/>
        </a:spcBef>
        <a:spcAft>
          <a:spcPct val="0"/>
        </a:spcAft>
        <a:defRPr sz="2800" b="1" i="1">
          <a:solidFill>
            <a:srgbClr val="151C77"/>
          </a:solidFill>
          <a:latin typeface="Arial" charset="0"/>
        </a:defRPr>
      </a:lvl3pPr>
      <a:lvl4pPr algn="r" rtl="0" eaLnBrk="1" fontAlgn="base" hangingPunct="1">
        <a:spcBef>
          <a:spcPct val="0"/>
        </a:spcBef>
        <a:spcAft>
          <a:spcPct val="0"/>
        </a:spcAft>
        <a:defRPr sz="2800" b="1" i="1">
          <a:solidFill>
            <a:srgbClr val="151C77"/>
          </a:solidFill>
          <a:latin typeface="Arial" charset="0"/>
        </a:defRPr>
      </a:lvl4pPr>
      <a:lvl5pPr algn="r" rtl="0" eaLnBrk="1" fontAlgn="base" hangingPunct="1">
        <a:spcBef>
          <a:spcPct val="0"/>
        </a:spcBef>
        <a:spcAft>
          <a:spcPct val="0"/>
        </a:spcAft>
        <a:defRPr sz="2800" b="1" i="1">
          <a:solidFill>
            <a:srgbClr val="151C77"/>
          </a:solidFill>
          <a:latin typeface="Arial" charset="0"/>
        </a:defRPr>
      </a:lvl5pPr>
      <a:lvl6pPr marL="457200" algn="r" rtl="0" eaLnBrk="1" fontAlgn="base" hangingPunct="1">
        <a:spcBef>
          <a:spcPct val="0"/>
        </a:spcBef>
        <a:spcAft>
          <a:spcPct val="0"/>
        </a:spcAft>
        <a:defRPr sz="3600" b="1" i="1">
          <a:solidFill>
            <a:srgbClr val="151C77"/>
          </a:solidFill>
          <a:latin typeface="Arial" charset="0"/>
        </a:defRPr>
      </a:lvl6pPr>
      <a:lvl7pPr marL="914400" algn="r" rtl="0" eaLnBrk="1" fontAlgn="base" hangingPunct="1">
        <a:spcBef>
          <a:spcPct val="0"/>
        </a:spcBef>
        <a:spcAft>
          <a:spcPct val="0"/>
        </a:spcAft>
        <a:defRPr sz="3600" b="1" i="1">
          <a:solidFill>
            <a:srgbClr val="151C77"/>
          </a:solidFill>
          <a:latin typeface="Arial" charset="0"/>
        </a:defRPr>
      </a:lvl7pPr>
      <a:lvl8pPr marL="1371600" algn="r" rtl="0" eaLnBrk="1" fontAlgn="base" hangingPunct="1">
        <a:spcBef>
          <a:spcPct val="0"/>
        </a:spcBef>
        <a:spcAft>
          <a:spcPct val="0"/>
        </a:spcAft>
        <a:defRPr sz="3600" b="1" i="1">
          <a:solidFill>
            <a:srgbClr val="151C77"/>
          </a:solidFill>
          <a:latin typeface="Arial" charset="0"/>
        </a:defRPr>
      </a:lvl8pPr>
      <a:lvl9pPr marL="1828800" algn="r" rtl="0" eaLnBrk="1" fontAlgn="base" hangingPunct="1">
        <a:spcBef>
          <a:spcPct val="0"/>
        </a:spcBef>
        <a:spcAft>
          <a:spcPct val="0"/>
        </a:spcAft>
        <a:defRPr sz="3600" b="1" i="1">
          <a:solidFill>
            <a:srgbClr val="151C77"/>
          </a:solidFill>
          <a:latin typeface="Arial" charset="0"/>
        </a:defRPr>
      </a:lvl9pPr>
    </p:titleStyle>
    <p:bodyStyle>
      <a:lvl1pPr marL="285750" indent="-285750" algn="l" rtl="0" eaLnBrk="1" fontAlgn="base" hangingPunct="1">
        <a:spcBef>
          <a:spcPct val="50000"/>
        </a:spcBef>
        <a:spcAft>
          <a:spcPct val="0"/>
        </a:spcAft>
        <a:buClr>
          <a:srgbClr val="151C77"/>
        </a:buClr>
        <a:buSzPct val="80000"/>
        <a:buFont typeface="Wingdings" panose="05000000000000000000" pitchFamily="2" charset="2"/>
        <a:buChar char="n"/>
        <a:defRPr sz="2000" b="1">
          <a:solidFill>
            <a:schemeClr val="tx1"/>
          </a:solidFill>
          <a:latin typeface="+mn-lt"/>
          <a:ea typeface="+mn-ea"/>
          <a:cs typeface="+mn-cs"/>
        </a:defRPr>
      </a:lvl1pPr>
      <a:lvl2pPr marL="688975" indent="-282575" algn="l" rtl="0" eaLnBrk="1" fontAlgn="base" hangingPunct="1">
        <a:spcBef>
          <a:spcPct val="25000"/>
        </a:spcBef>
        <a:spcAft>
          <a:spcPct val="0"/>
        </a:spcAft>
        <a:buClr>
          <a:srgbClr val="151C77"/>
        </a:buClr>
        <a:buSzPct val="80000"/>
        <a:buFont typeface="Wingdings" panose="05000000000000000000" pitchFamily="2" charset="2"/>
        <a:buChar char="n"/>
        <a:defRPr sz="2000" b="1">
          <a:solidFill>
            <a:schemeClr val="tx1"/>
          </a:solidFill>
          <a:latin typeface="+mn-lt"/>
        </a:defRPr>
      </a:lvl2pPr>
      <a:lvl3pPr marL="1027113" indent="-223838" algn="l" rtl="0" eaLnBrk="1" fontAlgn="base" hangingPunct="1">
        <a:spcBef>
          <a:spcPct val="25000"/>
        </a:spcBef>
        <a:spcAft>
          <a:spcPct val="0"/>
        </a:spcAft>
        <a:buClr>
          <a:srgbClr val="151C77"/>
        </a:buClr>
        <a:buSzPct val="80000"/>
        <a:buFont typeface="Wingdings" panose="05000000000000000000" pitchFamily="2" charset="2"/>
        <a:buChar char="n"/>
        <a:defRPr sz="2000" b="1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5000"/>
        </a:spcBef>
        <a:spcAft>
          <a:spcPct val="0"/>
        </a:spcAft>
        <a:buClr>
          <a:srgbClr val="151C77"/>
        </a:buClr>
        <a:buSzPct val="80000"/>
        <a:buFont typeface="Wingdings" panose="05000000000000000000" pitchFamily="2" charset="2"/>
        <a:buChar char="n"/>
        <a:defRPr sz="2000" b="1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003399"/>
        </a:buClr>
        <a:buSzPct val="80000"/>
        <a:buFont typeface="Wingdings" panose="05000000000000000000" pitchFamily="2" charset="2"/>
        <a:buChar char="n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003399"/>
        </a:buClr>
        <a:buSzPct val="8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003399"/>
        </a:buClr>
        <a:buSzPct val="8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003399"/>
        </a:buClr>
        <a:buSzPct val="8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003399"/>
        </a:buClr>
        <a:buSzPct val="8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5" name="Rectangle 1027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0" y="6524625"/>
            <a:ext cx="16256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fontAlgn="auto" hangingPunct="0">
              <a:spcBef>
                <a:spcPts val="0"/>
              </a:spcBef>
              <a:spcAft>
                <a:spcPts val="0"/>
              </a:spcAft>
              <a:defRPr sz="1000">
                <a:solidFill>
                  <a:srgbClr val="969696"/>
                </a:solidFill>
                <a:latin typeface="Arial" charset="0"/>
                <a:cs typeface="+mn-cs"/>
              </a:defRPr>
            </a:lvl1pPr>
          </a:lstStyle>
          <a:p>
            <a:pPr defTabSz="457200">
              <a:defRPr/>
            </a:pPr>
            <a:endParaRPr lang="en-US" dirty="0"/>
          </a:p>
        </p:txBody>
      </p:sp>
      <p:sp>
        <p:nvSpPr>
          <p:cNvPr id="49156" name="Rectangle 102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0651067" y="6524625"/>
            <a:ext cx="1524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defRPr sz="1000" b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fld id="{CF8BF5C1-0C31-4117-9346-26B34DEE768C}" type="slidenum">
              <a:rPr lang="en-US" altLang="en-US" smtClean="0"/>
              <a:pPr>
                <a:defRPr/>
              </a:pPr>
              <a:t>‹#›</a:t>
            </a:fld>
            <a:endParaRPr lang="en-US" altLang="en-US" dirty="0"/>
          </a:p>
        </p:txBody>
      </p:sp>
      <p:sp>
        <p:nvSpPr>
          <p:cNvPr id="2052" name="Rectangle 1030"/>
          <p:cNvSpPr>
            <a:spLocks noGrp="1" noChangeArrowheads="1"/>
          </p:cNvSpPr>
          <p:nvPr>
            <p:ph type="title"/>
          </p:nvPr>
        </p:nvSpPr>
        <p:spPr bwMode="auto">
          <a:xfrm>
            <a:off x="2192867" y="76200"/>
            <a:ext cx="95250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2056" name="Rectangle 7"/>
          <p:cNvSpPr>
            <a:spLocks noChangeArrowheads="1"/>
          </p:cNvSpPr>
          <p:nvPr/>
        </p:nvSpPr>
        <p:spPr bwMode="auto">
          <a:xfrm>
            <a:off x="4885330" y="6488114"/>
            <a:ext cx="2472151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tabLst>
                <a:tab pos="2743200" algn="ctr"/>
                <a:tab pos="5486400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tabLst>
                <a:tab pos="2743200" algn="ctr"/>
                <a:tab pos="5486400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tabLst>
                <a:tab pos="2743200" algn="ctr"/>
                <a:tab pos="5486400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tabLst>
                <a:tab pos="2743200" algn="ctr"/>
                <a:tab pos="5486400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tabLst>
                <a:tab pos="2743200" algn="ctr"/>
                <a:tab pos="5486400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743200" algn="ctr"/>
                <a:tab pos="5486400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743200" algn="ctr"/>
                <a:tab pos="5486400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743200" algn="ctr"/>
                <a:tab pos="5486400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743200" algn="ctr"/>
                <a:tab pos="5486400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4572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743200" algn="ctr"/>
                <a:tab pos="5486400" algn="r"/>
              </a:tabLst>
              <a:defRPr/>
            </a:pPr>
            <a:r>
              <a:rPr kumimoji="0" lang="en-US" altLang="en-US" sz="1400" b="1" i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Integrity - Service - Excellence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7">
            <a:duotone>
              <a:srgbClr val="000000">
                <a:shade val="45000"/>
                <a:satMod val="135000"/>
              </a:srgbClr>
              <a:prstClr val="white"/>
            </a:duotone>
          </a:blip>
          <a:stretch>
            <a:fillRect/>
          </a:stretch>
        </p:blipFill>
        <p:spPr>
          <a:xfrm>
            <a:off x="524256" y="109728"/>
            <a:ext cx="1395032" cy="822960"/>
          </a:xfrm>
          <a:prstGeom prst="rect">
            <a:avLst/>
          </a:prstGeom>
          <a:effectLst/>
        </p:spPr>
      </p:pic>
      <p:sp>
        <p:nvSpPr>
          <p:cNvPr id="12" name="Line 2"/>
          <p:cNvSpPr>
            <a:spLocks noChangeShapeType="1"/>
          </p:cNvSpPr>
          <p:nvPr userDrawn="1"/>
        </p:nvSpPr>
        <p:spPr bwMode="auto">
          <a:xfrm>
            <a:off x="508000" y="994031"/>
            <a:ext cx="11176000" cy="0"/>
          </a:xfrm>
          <a:prstGeom prst="line">
            <a:avLst/>
          </a:prstGeom>
          <a:noFill/>
          <a:ln w="38100">
            <a:gradFill flip="none" rotWithShape="1">
              <a:gsLst>
                <a:gs pos="0">
                  <a:schemeClr val="tx2">
                    <a:lumMod val="75000"/>
                  </a:schemeClr>
                </a:gs>
                <a:gs pos="50000">
                  <a:schemeClr val="tx2">
                    <a:lumMod val="40000"/>
                    <a:lumOff val="60000"/>
                  </a:schemeClr>
                </a:gs>
                <a:gs pos="100000">
                  <a:srgbClr val="005CE7">
                    <a:lumMod val="20000"/>
                    <a:lumOff val="80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3" name="Line 2"/>
          <p:cNvSpPr>
            <a:spLocks noChangeShapeType="1"/>
          </p:cNvSpPr>
          <p:nvPr userDrawn="1"/>
        </p:nvSpPr>
        <p:spPr bwMode="auto">
          <a:xfrm>
            <a:off x="508000" y="6451600"/>
            <a:ext cx="11176000" cy="0"/>
          </a:xfrm>
          <a:prstGeom prst="line">
            <a:avLst/>
          </a:prstGeom>
          <a:noFill/>
          <a:ln w="38100">
            <a:gradFill flip="none" rotWithShape="1">
              <a:gsLst>
                <a:gs pos="0">
                  <a:schemeClr val="tx2">
                    <a:lumMod val="75000"/>
                  </a:schemeClr>
                </a:gs>
                <a:gs pos="50000">
                  <a:schemeClr val="tx2">
                    <a:lumMod val="40000"/>
                    <a:lumOff val="60000"/>
                  </a:schemeClr>
                </a:gs>
                <a:gs pos="100000">
                  <a:schemeClr val="tx2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51382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732" r:id="rId3"/>
    <p:sldLayoutId id="2147483733" r:id="rId4"/>
    <p:sldLayoutId id="2147483734" r:id="rId5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1600" b="1" i="1">
          <a:solidFill>
            <a:schemeClr val="tx2">
              <a:lumMod val="40000"/>
              <a:lumOff val="60000"/>
            </a:schemeClr>
          </a:solidFill>
          <a:effectLst/>
          <a:latin typeface="Times New Roman" panose="02020603050405020304" pitchFamily="18" charset="0"/>
          <a:ea typeface="+mj-ea"/>
          <a:cs typeface="Times New Roman" panose="02020603050405020304" pitchFamily="18" charset="0"/>
        </a:defRPr>
      </a:lvl1pPr>
      <a:lvl2pPr algn="r" rtl="0" eaLnBrk="1" fontAlgn="base" hangingPunct="1">
        <a:spcBef>
          <a:spcPct val="0"/>
        </a:spcBef>
        <a:spcAft>
          <a:spcPct val="0"/>
        </a:spcAft>
        <a:defRPr sz="2800" b="1" i="1">
          <a:solidFill>
            <a:srgbClr val="151C77"/>
          </a:solidFill>
          <a:latin typeface="Arial" charset="0"/>
        </a:defRPr>
      </a:lvl2pPr>
      <a:lvl3pPr algn="r" rtl="0" eaLnBrk="1" fontAlgn="base" hangingPunct="1">
        <a:spcBef>
          <a:spcPct val="0"/>
        </a:spcBef>
        <a:spcAft>
          <a:spcPct val="0"/>
        </a:spcAft>
        <a:defRPr sz="2800" b="1" i="1">
          <a:solidFill>
            <a:srgbClr val="151C77"/>
          </a:solidFill>
          <a:latin typeface="Arial" charset="0"/>
        </a:defRPr>
      </a:lvl3pPr>
      <a:lvl4pPr algn="r" rtl="0" eaLnBrk="1" fontAlgn="base" hangingPunct="1">
        <a:spcBef>
          <a:spcPct val="0"/>
        </a:spcBef>
        <a:spcAft>
          <a:spcPct val="0"/>
        </a:spcAft>
        <a:defRPr sz="2800" b="1" i="1">
          <a:solidFill>
            <a:srgbClr val="151C77"/>
          </a:solidFill>
          <a:latin typeface="Arial" charset="0"/>
        </a:defRPr>
      </a:lvl4pPr>
      <a:lvl5pPr algn="r" rtl="0" eaLnBrk="1" fontAlgn="base" hangingPunct="1">
        <a:spcBef>
          <a:spcPct val="0"/>
        </a:spcBef>
        <a:spcAft>
          <a:spcPct val="0"/>
        </a:spcAft>
        <a:defRPr sz="2800" b="1" i="1">
          <a:solidFill>
            <a:srgbClr val="151C77"/>
          </a:solidFill>
          <a:latin typeface="Arial" charset="0"/>
        </a:defRPr>
      </a:lvl5pPr>
      <a:lvl6pPr marL="457200" algn="r" rtl="0" eaLnBrk="1" fontAlgn="base" hangingPunct="1">
        <a:spcBef>
          <a:spcPct val="0"/>
        </a:spcBef>
        <a:spcAft>
          <a:spcPct val="0"/>
        </a:spcAft>
        <a:defRPr sz="3600" b="1" i="1">
          <a:solidFill>
            <a:srgbClr val="151C77"/>
          </a:solidFill>
          <a:latin typeface="Arial" charset="0"/>
        </a:defRPr>
      </a:lvl6pPr>
      <a:lvl7pPr marL="914400" algn="r" rtl="0" eaLnBrk="1" fontAlgn="base" hangingPunct="1">
        <a:spcBef>
          <a:spcPct val="0"/>
        </a:spcBef>
        <a:spcAft>
          <a:spcPct val="0"/>
        </a:spcAft>
        <a:defRPr sz="3600" b="1" i="1">
          <a:solidFill>
            <a:srgbClr val="151C77"/>
          </a:solidFill>
          <a:latin typeface="Arial" charset="0"/>
        </a:defRPr>
      </a:lvl7pPr>
      <a:lvl8pPr marL="1371600" algn="r" rtl="0" eaLnBrk="1" fontAlgn="base" hangingPunct="1">
        <a:spcBef>
          <a:spcPct val="0"/>
        </a:spcBef>
        <a:spcAft>
          <a:spcPct val="0"/>
        </a:spcAft>
        <a:defRPr sz="3600" b="1" i="1">
          <a:solidFill>
            <a:srgbClr val="151C77"/>
          </a:solidFill>
          <a:latin typeface="Arial" charset="0"/>
        </a:defRPr>
      </a:lvl8pPr>
      <a:lvl9pPr marL="1828800" algn="r" rtl="0" eaLnBrk="1" fontAlgn="base" hangingPunct="1">
        <a:spcBef>
          <a:spcPct val="0"/>
        </a:spcBef>
        <a:spcAft>
          <a:spcPct val="0"/>
        </a:spcAft>
        <a:defRPr sz="3600" b="1" i="1">
          <a:solidFill>
            <a:srgbClr val="151C77"/>
          </a:solidFill>
          <a:latin typeface="Arial" charset="0"/>
        </a:defRPr>
      </a:lvl9pPr>
    </p:titleStyle>
    <p:bodyStyle>
      <a:lvl1pPr marL="285750" indent="-285750" algn="l" rtl="0" eaLnBrk="1" fontAlgn="base" hangingPunct="1">
        <a:spcBef>
          <a:spcPct val="50000"/>
        </a:spcBef>
        <a:spcAft>
          <a:spcPct val="0"/>
        </a:spcAft>
        <a:buClr>
          <a:srgbClr val="151C77"/>
        </a:buClr>
        <a:buSzPct val="80000"/>
        <a:buFont typeface="Wingdings" panose="05000000000000000000" pitchFamily="2" charset="2"/>
        <a:buChar char="n"/>
        <a:defRPr sz="2000" b="1">
          <a:solidFill>
            <a:schemeClr val="tx1"/>
          </a:solidFill>
          <a:latin typeface="+mn-lt"/>
          <a:ea typeface="+mn-ea"/>
          <a:cs typeface="+mn-cs"/>
        </a:defRPr>
      </a:lvl1pPr>
      <a:lvl2pPr marL="688975" indent="-282575" algn="l" rtl="0" eaLnBrk="1" fontAlgn="base" hangingPunct="1">
        <a:spcBef>
          <a:spcPct val="25000"/>
        </a:spcBef>
        <a:spcAft>
          <a:spcPct val="0"/>
        </a:spcAft>
        <a:buClr>
          <a:srgbClr val="151C77"/>
        </a:buClr>
        <a:buSzPct val="80000"/>
        <a:buFont typeface="Wingdings" panose="05000000000000000000" pitchFamily="2" charset="2"/>
        <a:buChar char="n"/>
        <a:defRPr sz="2000" b="1">
          <a:solidFill>
            <a:schemeClr val="tx1"/>
          </a:solidFill>
          <a:latin typeface="+mn-lt"/>
        </a:defRPr>
      </a:lvl2pPr>
      <a:lvl3pPr marL="1027113" indent="-223838" algn="l" rtl="0" eaLnBrk="1" fontAlgn="base" hangingPunct="1">
        <a:spcBef>
          <a:spcPct val="25000"/>
        </a:spcBef>
        <a:spcAft>
          <a:spcPct val="0"/>
        </a:spcAft>
        <a:buClr>
          <a:srgbClr val="151C77"/>
        </a:buClr>
        <a:buSzPct val="80000"/>
        <a:buFont typeface="Wingdings" panose="05000000000000000000" pitchFamily="2" charset="2"/>
        <a:buChar char="n"/>
        <a:defRPr sz="2000" b="1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5000"/>
        </a:spcBef>
        <a:spcAft>
          <a:spcPct val="0"/>
        </a:spcAft>
        <a:buClr>
          <a:srgbClr val="151C77"/>
        </a:buClr>
        <a:buSzPct val="80000"/>
        <a:buFont typeface="Wingdings" panose="05000000000000000000" pitchFamily="2" charset="2"/>
        <a:buChar char="n"/>
        <a:defRPr sz="2000" b="1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003399"/>
        </a:buClr>
        <a:buSzPct val="80000"/>
        <a:buFont typeface="Wingdings" panose="05000000000000000000" pitchFamily="2" charset="2"/>
        <a:buChar char="n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003399"/>
        </a:buClr>
        <a:buSzPct val="8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003399"/>
        </a:buClr>
        <a:buSzPct val="8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003399"/>
        </a:buClr>
        <a:buSzPct val="8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003399"/>
        </a:buClr>
        <a:buSzPct val="8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5" name="Rectangle 1027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0" y="6524625"/>
            <a:ext cx="16256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fontAlgn="auto" hangingPunct="0">
              <a:spcBef>
                <a:spcPts val="0"/>
              </a:spcBef>
              <a:spcAft>
                <a:spcPts val="0"/>
              </a:spcAft>
              <a:defRPr sz="1000">
                <a:solidFill>
                  <a:srgbClr val="969696"/>
                </a:solidFill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9156" name="Rectangle 102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0651067" y="6524625"/>
            <a:ext cx="1524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0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CF8BF5C1-0C31-4117-9346-26B34DEE768C}" type="slidenum">
              <a:rPr lang="en-US" altLang="en-US" smtClean="0"/>
              <a:pPr/>
              <a:t>‹#›</a:t>
            </a:fld>
            <a:endParaRPr lang="en-US" altLang="en-US" dirty="0"/>
          </a:p>
        </p:txBody>
      </p:sp>
      <p:sp>
        <p:nvSpPr>
          <p:cNvPr id="2052" name="Rectangle 1030"/>
          <p:cNvSpPr>
            <a:spLocks noGrp="1" noChangeArrowheads="1"/>
          </p:cNvSpPr>
          <p:nvPr>
            <p:ph type="title"/>
          </p:nvPr>
        </p:nvSpPr>
        <p:spPr bwMode="auto">
          <a:xfrm>
            <a:off x="2192867" y="76200"/>
            <a:ext cx="95250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2053" name="Line 1035"/>
          <p:cNvSpPr>
            <a:spLocks noChangeShapeType="1"/>
          </p:cNvSpPr>
          <p:nvPr/>
        </p:nvSpPr>
        <p:spPr bwMode="auto">
          <a:xfrm>
            <a:off x="508000" y="6451600"/>
            <a:ext cx="11176000" cy="0"/>
          </a:xfrm>
          <a:prstGeom prst="line">
            <a:avLst/>
          </a:prstGeom>
          <a:noFill/>
          <a:ln w="38100">
            <a:solidFill>
              <a:srgbClr val="0C2D8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800"/>
          </a:p>
        </p:txBody>
      </p:sp>
      <p:sp>
        <p:nvSpPr>
          <p:cNvPr id="2054" name="Line 1036"/>
          <p:cNvSpPr>
            <a:spLocks noChangeShapeType="1"/>
          </p:cNvSpPr>
          <p:nvPr/>
        </p:nvSpPr>
        <p:spPr bwMode="auto">
          <a:xfrm>
            <a:off x="508000" y="990600"/>
            <a:ext cx="11176000" cy="0"/>
          </a:xfrm>
          <a:prstGeom prst="line">
            <a:avLst/>
          </a:prstGeom>
          <a:noFill/>
          <a:ln w="38100">
            <a:solidFill>
              <a:srgbClr val="0C2D8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800"/>
          </a:p>
        </p:txBody>
      </p:sp>
      <p:pic>
        <p:nvPicPr>
          <p:cNvPr id="2055" name="Picture 1037" descr="afsymbol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819" y="104775"/>
            <a:ext cx="1367367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6" name="Rectangle 7"/>
          <p:cNvSpPr>
            <a:spLocks noChangeArrowheads="1"/>
          </p:cNvSpPr>
          <p:nvPr/>
        </p:nvSpPr>
        <p:spPr bwMode="auto">
          <a:xfrm>
            <a:off x="4642476" y="6488114"/>
            <a:ext cx="2957861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tabLst>
                <a:tab pos="2743200" algn="ctr"/>
                <a:tab pos="5486400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tabLst>
                <a:tab pos="2743200" algn="ctr"/>
                <a:tab pos="5486400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tabLst>
                <a:tab pos="2743200" algn="ctr"/>
                <a:tab pos="5486400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tabLst>
                <a:tab pos="2743200" algn="ctr"/>
                <a:tab pos="5486400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tabLst>
                <a:tab pos="2743200" algn="ctr"/>
                <a:tab pos="5486400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743200" algn="ctr"/>
                <a:tab pos="5486400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743200" algn="ctr"/>
                <a:tab pos="5486400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743200" algn="ctr"/>
                <a:tab pos="5486400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743200" algn="ctr"/>
                <a:tab pos="5486400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en-US" altLang="en-US" sz="1400" b="1" i="1" dirty="0">
                <a:solidFill>
                  <a:srgbClr val="000066"/>
                </a:solidFill>
                <a:latin typeface="Century Schoolbook" panose="02040604050505020304" pitchFamily="18" charset="0"/>
                <a:ea typeface="Times New Roman" panose="02020603050405020304" pitchFamily="18" charset="0"/>
                <a:cs typeface="Tahoma" panose="020B0604030504040204" pitchFamily="34" charset="0"/>
              </a:rPr>
              <a:t>Integrity - Service - Excellence</a:t>
            </a:r>
            <a:endParaRPr lang="en-US" altLang="en-US" sz="1400" b="1" i="1" dirty="0">
              <a:solidFill>
                <a:srgbClr val="000066"/>
              </a:solidFill>
              <a:latin typeface="Century Schoolbook" panose="020406040505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74888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1" r:id="rId9"/>
    <p:sldLayoutId id="2147483672" r:id="rId10"/>
    <p:sldLayoutId id="2147483678" r:id="rId11"/>
    <p:sldLayoutId id="2147483720" r:id="rId12"/>
    <p:sldLayoutId id="2147483721" r:id="rId13"/>
    <p:sldLayoutId id="2147483722" r:id="rId14"/>
  </p:sldLayoutIdLst>
  <p:hf hdr="0" ftr="0" dt="0"/>
  <p:txStyles>
    <p:titleStyle>
      <a:lvl1pPr algn="r" rtl="0" eaLnBrk="1" fontAlgn="base" hangingPunct="1">
        <a:spcBef>
          <a:spcPct val="0"/>
        </a:spcBef>
        <a:spcAft>
          <a:spcPct val="0"/>
        </a:spcAft>
        <a:defRPr sz="2800" b="1" i="1">
          <a:solidFill>
            <a:srgbClr val="151C77"/>
          </a:solidFill>
          <a:latin typeface="+mj-lt"/>
          <a:ea typeface="+mj-ea"/>
          <a:cs typeface="+mj-cs"/>
        </a:defRPr>
      </a:lvl1pPr>
      <a:lvl2pPr algn="r" rtl="0" eaLnBrk="1" fontAlgn="base" hangingPunct="1">
        <a:spcBef>
          <a:spcPct val="0"/>
        </a:spcBef>
        <a:spcAft>
          <a:spcPct val="0"/>
        </a:spcAft>
        <a:defRPr sz="2800" b="1" i="1">
          <a:solidFill>
            <a:srgbClr val="151C77"/>
          </a:solidFill>
          <a:latin typeface="Arial" charset="0"/>
        </a:defRPr>
      </a:lvl2pPr>
      <a:lvl3pPr algn="r" rtl="0" eaLnBrk="1" fontAlgn="base" hangingPunct="1">
        <a:spcBef>
          <a:spcPct val="0"/>
        </a:spcBef>
        <a:spcAft>
          <a:spcPct val="0"/>
        </a:spcAft>
        <a:defRPr sz="2800" b="1" i="1">
          <a:solidFill>
            <a:srgbClr val="151C77"/>
          </a:solidFill>
          <a:latin typeface="Arial" charset="0"/>
        </a:defRPr>
      </a:lvl3pPr>
      <a:lvl4pPr algn="r" rtl="0" eaLnBrk="1" fontAlgn="base" hangingPunct="1">
        <a:spcBef>
          <a:spcPct val="0"/>
        </a:spcBef>
        <a:spcAft>
          <a:spcPct val="0"/>
        </a:spcAft>
        <a:defRPr sz="2800" b="1" i="1">
          <a:solidFill>
            <a:srgbClr val="151C77"/>
          </a:solidFill>
          <a:latin typeface="Arial" charset="0"/>
        </a:defRPr>
      </a:lvl4pPr>
      <a:lvl5pPr algn="r" rtl="0" eaLnBrk="1" fontAlgn="base" hangingPunct="1">
        <a:spcBef>
          <a:spcPct val="0"/>
        </a:spcBef>
        <a:spcAft>
          <a:spcPct val="0"/>
        </a:spcAft>
        <a:defRPr sz="2800" b="1" i="1">
          <a:solidFill>
            <a:srgbClr val="151C77"/>
          </a:solidFill>
          <a:latin typeface="Arial" charset="0"/>
        </a:defRPr>
      </a:lvl5pPr>
      <a:lvl6pPr marL="457189" algn="r" rtl="0" eaLnBrk="1" fontAlgn="base" hangingPunct="1">
        <a:spcBef>
          <a:spcPct val="0"/>
        </a:spcBef>
        <a:spcAft>
          <a:spcPct val="0"/>
        </a:spcAft>
        <a:defRPr sz="3600" b="1" i="1">
          <a:solidFill>
            <a:srgbClr val="151C77"/>
          </a:solidFill>
          <a:latin typeface="Arial" charset="0"/>
        </a:defRPr>
      </a:lvl6pPr>
      <a:lvl7pPr marL="914377" algn="r" rtl="0" eaLnBrk="1" fontAlgn="base" hangingPunct="1">
        <a:spcBef>
          <a:spcPct val="0"/>
        </a:spcBef>
        <a:spcAft>
          <a:spcPct val="0"/>
        </a:spcAft>
        <a:defRPr sz="3600" b="1" i="1">
          <a:solidFill>
            <a:srgbClr val="151C77"/>
          </a:solidFill>
          <a:latin typeface="Arial" charset="0"/>
        </a:defRPr>
      </a:lvl7pPr>
      <a:lvl8pPr marL="1371566" algn="r" rtl="0" eaLnBrk="1" fontAlgn="base" hangingPunct="1">
        <a:spcBef>
          <a:spcPct val="0"/>
        </a:spcBef>
        <a:spcAft>
          <a:spcPct val="0"/>
        </a:spcAft>
        <a:defRPr sz="3600" b="1" i="1">
          <a:solidFill>
            <a:srgbClr val="151C77"/>
          </a:solidFill>
          <a:latin typeface="Arial" charset="0"/>
        </a:defRPr>
      </a:lvl8pPr>
      <a:lvl9pPr marL="1828754" algn="r" rtl="0" eaLnBrk="1" fontAlgn="base" hangingPunct="1">
        <a:spcBef>
          <a:spcPct val="0"/>
        </a:spcBef>
        <a:spcAft>
          <a:spcPct val="0"/>
        </a:spcAft>
        <a:defRPr sz="3600" b="1" i="1">
          <a:solidFill>
            <a:srgbClr val="151C77"/>
          </a:solidFill>
          <a:latin typeface="Arial" charset="0"/>
        </a:defRPr>
      </a:lvl9pPr>
    </p:titleStyle>
    <p:bodyStyle>
      <a:lvl1pPr marL="285744" indent="-285744" algn="l" rtl="0" eaLnBrk="1" fontAlgn="base" hangingPunct="1">
        <a:spcBef>
          <a:spcPct val="50000"/>
        </a:spcBef>
        <a:spcAft>
          <a:spcPct val="0"/>
        </a:spcAft>
        <a:buClr>
          <a:srgbClr val="151C77"/>
        </a:buClr>
        <a:buSzPct val="80000"/>
        <a:buFont typeface="Wingdings" panose="05000000000000000000" pitchFamily="2" charset="2"/>
        <a:buChar char="n"/>
        <a:defRPr sz="2000" b="1">
          <a:solidFill>
            <a:schemeClr val="tx1"/>
          </a:solidFill>
          <a:latin typeface="+mn-lt"/>
          <a:ea typeface="+mn-ea"/>
          <a:cs typeface="+mn-cs"/>
        </a:defRPr>
      </a:lvl1pPr>
      <a:lvl2pPr marL="688957" indent="-282568" algn="l" rtl="0" eaLnBrk="1" fontAlgn="base" hangingPunct="1">
        <a:spcBef>
          <a:spcPct val="25000"/>
        </a:spcBef>
        <a:spcAft>
          <a:spcPct val="0"/>
        </a:spcAft>
        <a:buClr>
          <a:srgbClr val="151C77"/>
        </a:buClr>
        <a:buSzPct val="80000"/>
        <a:buFont typeface="Wingdings" panose="05000000000000000000" pitchFamily="2" charset="2"/>
        <a:buChar char="n"/>
        <a:defRPr sz="2000" b="1">
          <a:solidFill>
            <a:schemeClr val="tx1"/>
          </a:solidFill>
          <a:latin typeface="+mn-lt"/>
        </a:defRPr>
      </a:lvl2pPr>
      <a:lvl3pPr marL="1027088" indent="-223833" algn="l" rtl="0" eaLnBrk="1" fontAlgn="base" hangingPunct="1">
        <a:spcBef>
          <a:spcPct val="25000"/>
        </a:spcBef>
        <a:spcAft>
          <a:spcPct val="0"/>
        </a:spcAft>
        <a:buClr>
          <a:srgbClr val="151C77"/>
        </a:buClr>
        <a:buSzPct val="80000"/>
        <a:buFont typeface="Wingdings" panose="05000000000000000000" pitchFamily="2" charset="2"/>
        <a:buChar char="n"/>
        <a:defRPr sz="2000" b="1">
          <a:solidFill>
            <a:schemeClr val="tx1"/>
          </a:solidFill>
          <a:latin typeface="+mn-lt"/>
        </a:defRPr>
      </a:lvl3pPr>
      <a:lvl4pPr marL="1600160" indent="-228594" algn="l" rtl="0" eaLnBrk="1" fontAlgn="base" hangingPunct="1">
        <a:spcBef>
          <a:spcPct val="25000"/>
        </a:spcBef>
        <a:spcAft>
          <a:spcPct val="0"/>
        </a:spcAft>
        <a:buClr>
          <a:srgbClr val="151C77"/>
        </a:buClr>
        <a:buSzPct val="80000"/>
        <a:buFont typeface="Wingdings" panose="05000000000000000000" pitchFamily="2" charset="2"/>
        <a:buChar char="n"/>
        <a:defRPr sz="2000" b="1">
          <a:solidFill>
            <a:schemeClr val="tx1"/>
          </a:solidFill>
          <a:latin typeface="+mn-lt"/>
        </a:defRPr>
      </a:lvl4pPr>
      <a:lvl5pPr marL="2057349" indent="-228594" algn="l" rtl="0" eaLnBrk="1" fontAlgn="base" hangingPunct="1">
        <a:spcBef>
          <a:spcPct val="20000"/>
        </a:spcBef>
        <a:spcAft>
          <a:spcPct val="0"/>
        </a:spcAft>
        <a:buClr>
          <a:srgbClr val="003399"/>
        </a:buClr>
        <a:buSzPct val="80000"/>
        <a:buFont typeface="Wingdings" panose="05000000000000000000" pitchFamily="2" charset="2"/>
        <a:buChar char="n"/>
        <a:defRPr sz="2000">
          <a:solidFill>
            <a:schemeClr val="tx1"/>
          </a:solidFill>
          <a:latin typeface="+mn-lt"/>
        </a:defRPr>
      </a:lvl5pPr>
      <a:lvl6pPr marL="2514537" indent="-228594" algn="l" rtl="0" eaLnBrk="1" fontAlgn="base" hangingPunct="1">
        <a:spcBef>
          <a:spcPct val="20000"/>
        </a:spcBef>
        <a:spcAft>
          <a:spcPct val="0"/>
        </a:spcAft>
        <a:buClr>
          <a:srgbClr val="003399"/>
        </a:buClr>
        <a:buSzPct val="8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6pPr>
      <a:lvl7pPr marL="2971726" indent="-228594" algn="l" rtl="0" eaLnBrk="1" fontAlgn="base" hangingPunct="1">
        <a:spcBef>
          <a:spcPct val="20000"/>
        </a:spcBef>
        <a:spcAft>
          <a:spcPct val="0"/>
        </a:spcAft>
        <a:buClr>
          <a:srgbClr val="003399"/>
        </a:buClr>
        <a:buSzPct val="8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7pPr>
      <a:lvl8pPr marL="3428914" indent="-228594" algn="l" rtl="0" eaLnBrk="1" fontAlgn="base" hangingPunct="1">
        <a:spcBef>
          <a:spcPct val="20000"/>
        </a:spcBef>
        <a:spcAft>
          <a:spcPct val="0"/>
        </a:spcAft>
        <a:buClr>
          <a:srgbClr val="003399"/>
        </a:buClr>
        <a:buSzPct val="8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8pPr>
      <a:lvl9pPr marL="3886103" indent="-228594" algn="l" rtl="0" eaLnBrk="1" fontAlgn="base" hangingPunct="1">
        <a:spcBef>
          <a:spcPct val="20000"/>
        </a:spcBef>
        <a:spcAft>
          <a:spcPct val="0"/>
        </a:spcAft>
        <a:buClr>
          <a:srgbClr val="003399"/>
        </a:buClr>
        <a:buSzPct val="8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11/relationships/webextension" Target="../webextensions/webextension2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11/relationships/webextension" Target="../webextensions/webextension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957730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15BB61BC-C34B-4D2E-BF97-5B3CF80DD03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204138" y="1560513"/>
            <a:ext cx="6349062" cy="3602471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7C018F-BA3C-4317-8EB2-A242BCA404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457200"/>
            <a:fld id="{B7CF8A19-3A9E-4ABC-B336-2FDDE321C72D}" type="slidenum">
              <a:rPr lang="en-US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pPr algn="ctr" defTabSz="457200"/>
              <a:t>10</a:t>
            </a:fld>
            <a:endParaRPr lang="en-US">
              <a:solidFill>
                <a:schemeClr val="tx2">
                  <a:lumMod val="40000"/>
                  <a:lumOff val="60000"/>
                </a:schemeClr>
              </a:solidFill>
              <a:latin typeface="Open San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97FB7DB-5F07-4EEC-ADCD-105F3CB1B7C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338388" y="222250"/>
            <a:ext cx="9853612" cy="844549"/>
          </a:xfrm>
          <a:prstGeom prst="rect">
            <a:avLst/>
          </a:prstGeom>
        </p:spPr>
        <p:txBody>
          <a:bodyPr/>
          <a:lstStyle/>
          <a:p>
            <a:r>
              <a:rPr lang="en-US" sz="2000" dirty="0"/>
              <a:t>Incident Response Exercises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94A0EA-C9D9-476E-BEDB-AB74ABF44962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6696075" y="1560513"/>
            <a:ext cx="5495925" cy="3625850"/>
          </a:xfrm>
          <a:prstGeom prst="rect">
            <a:avLst/>
          </a:prstGeom>
        </p:spPr>
        <p:txBody>
          <a:bodyPr/>
          <a:lstStyle/>
          <a:p>
            <a:pPr>
              <a:buClr>
                <a:schemeClr val="tx2">
                  <a:lumMod val="40000"/>
                  <a:lumOff val="60000"/>
                </a:schemeClr>
              </a:buClr>
            </a:pPr>
            <a:r>
              <a:rPr lang="en-US" b="0" dirty="0">
                <a:solidFill>
                  <a:schemeClr val="bg1"/>
                </a:solidFill>
              </a:rPr>
              <a:t>Tabletop</a:t>
            </a:r>
          </a:p>
          <a:p>
            <a:pPr lvl="1">
              <a:buClr>
                <a:schemeClr val="tx2">
                  <a:lumMod val="40000"/>
                  <a:lumOff val="60000"/>
                </a:schemeClr>
              </a:buClr>
            </a:pPr>
            <a:r>
              <a:rPr lang="en-US" b="0" dirty="0">
                <a:solidFill>
                  <a:schemeClr val="bg1"/>
                </a:solidFill>
              </a:rPr>
              <a:t>Facilitator presents a scenario</a:t>
            </a:r>
          </a:p>
          <a:p>
            <a:pPr lvl="1">
              <a:buClr>
                <a:schemeClr val="tx2">
                  <a:lumMod val="40000"/>
                  <a:lumOff val="60000"/>
                </a:schemeClr>
              </a:buClr>
            </a:pPr>
            <a:r>
              <a:rPr lang="en-US" b="0" dirty="0">
                <a:solidFill>
                  <a:schemeClr val="bg1"/>
                </a:solidFill>
              </a:rPr>
              <a:t>Does not involve live systems</a:t>
            </a:r>
          </a:p>
          <a:p>
            <a:pPr>
              <a:buClr>
                <a:schemeClr val="tx2">
                  <a:lumMod val="40000"/>
                  <a:lumOff val="60000"/>
                </a:schemeClr>
              </a:buClr>
            </a:pPr>
            <a:r>
              <a:rPr lang="en-US" b="0" dirty="0">
                <a:solidFill>
                  <a:schemeClr val="bg1"/>
                </a:solidFill>
              </a:rPr>
              <a:t>Walkthroughs</a:t>
            </a:r>
          </a:p>
          <a:p>
            <a:pPr lvl="1">
              <a:buClr>
                <a:schemeClr val="tx2">
                  <a:lumMod val="40000"/>
                  <a:lumOff val="60000"/>
                </a:schemeClr>
              </a:buClr>
            </a:pPr>
            <a:r>
              <a:rPr lang="en-US" b="0" dirty="0">
                <a:solidFill>
                  <a:schemeClr val="bg1"/>
                </a:solidFill>
              </a:rPr>
              <a:t>Responders demonstrate response actions</a:t>
            </a:r>
          </a:p>
          <a:p>
            <a:pPr>
              <a:buClr>
                <a:schemeClr val="tx2">
                  <a:lumMod val="40000"/>
                  <a:lumOff val="60000"/>
                </a:schemeClr>
              </a:buClr>
            </a:pPr>
            <a:r>
              <a:rPr lang="en-US" b="0" dirty="0">
                <a:solidFill>
                  <a:schemeClr val="bg1"/>
                </a:solidFill>
              </a:rPr>
              <a:t>Simulations</a:t>
            </a:r>
          </a:p>
          <a:p>
            <a:pPr lvl="1">
              <a:buClr>
                <a:schemeClr val="tx2">
                  <a:lumMod val="40000"/>
                  <a:lumOff val="60000"/>
                </a:schemeClr>
              </a:buClr>
            </a:pPr>
            <a:r>
              <a:rPr lang="en-US" b="0" dirty="0">
                <a:solidFill>
                  <a:schemeClr val="bg1"/>
                </a:solidFill>
              </a:rPr>
              <a:t>Red team performs a simulated intrusion</a:t>
            </a:r>
          </a:p>
          <a:p>
            <a:pPr marL="0" indent="0">
              <a:buClr>
                <a:schemeClr val="tx2">
                  <a:lumMod val="40000"/>
                  <a:lumOff val="60000"/>
                </a:schemeClr>
              </a:buClr>
              <a:buNone/>
            </a:pPr>
            <a:endParaRPr lang="en-US" b="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E6F4E5-CE5D-4454-BEBD-69AC7C4593BE}"/>
              </a:ext>
            </a:extLst>
          </p:cNvPr>
          <p:cNvSpPr txBox="1"/>
          <p:nvPr/>
        </p:nvSpPr>
        <p:spPr>
          <a:xfrm>
            <a:off x="1807558" y="4692563"/>
            <a:ext cx="426999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just">
              <a:defRPr sz="1200" i="1">
                <a:solidFill>
                  <a:schemeClr val="accent4"/>
                </a:solidFill>
              </a:defRPr>
            </a:lvl1pPr>
          </a:lstStyle>
          <a:p>
            <a:pPr algn="l" defTabSz="457200"/>
            <a:r>
              <a:rPr lang="en-GB" sz="900" dirty="0">
                <a:solidFill>
                  <a:srgbClr val="45545F"/>
                </a:solidFill>
                <a:latin typeface="Open Sans"/>
              </a:rPr>
              <a:t>Image © 2017 Kentucky National Guard.</a:t>
            </a:r>
            <a:endParaRPr lang="en-US" sz="900" dirty="0">
              <a:solidFill>
                <a:srgbClr val="45545F"/>
              </a:solidFill>
              <a:latin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4119789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5AD3BC-9D34-4B52-8089-869008E4667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dirty="0"/>
              <a:t>Incident response versus disaster recovery and business continuity</a:t>
            </a:r>
          </a:p>
          <a:p>
            <a:pPr lvl="1"/>
            <a:r>
              <a:rPr lang="en-GB" b="0" dirty="0"/>
              <a:t>Disaster recovery plan</a:t>
            </a:r>
          </a:p>
          <a:p>
            <a:pPr lvl="2"/>
            <a:r>
              <a:rPr lang="en-GB" b="0" dirty="0"/>
              <a:t>Response and recovery planning for major incidents</a:t>
            </a:r>
          </a:p>
          <a:p>
            <a:pPr lvl="1"/>
            <a:r>
              <a:rPr lang="en-GB" b="0" dirty="0"/>
              <a:t>Business continuity plan</a:t>
            </a:r>
          </a:p>
          <a:p>
            <a:pPr lvl="2"/>
            <a:r>
              <a:rPr lang="en-GB" b="0" dirty="0"/>
              <a:t>Making business procedures resilient</a:t>
            </a:r>
          </a:p>
          <a:p>
            <a:pPr lvl="1"/>
            <a:r>
              <a:rPr lang="en-GB" b="0" dirty="0"/>
              <a:t>Continuity of operation planning (COOP)</a:t>
            </a:r>
          </a:p>
          <a:p>
            <a:r>
              <a:rPr lang="en-GB" dirty="0"/>
              <a:t>Incident response, forensics, and retention policy</a:t>
            </a:r>
          </a:p>
          <a:p>
            <a:pPr lvl="1"/>
            <a:r>
              <a:rPr lang="en-GB" b="0" dirty="0"/>
              <a:t>Digital forensics requirements</a:t>
            </a:r>
          </a:p>
          <a:p>
            <a:pPr lvl="1"/>
            <a:r>
              <a:rPr lang="en-GB" b="0" dirty="0"/>
              <a:t>Retention policies for evidence preservation</a:t>
            </a:r>
          </a:p>
          <a:p>
            <a:endParaRPr lang="en-GB" dirty="0"/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965348-2CCC-416E-A90E-691C1C33EF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457200"/>
            <a:fld id="{B7CF8A19-3A9E-4ABC-B336-2FDDE321C72D}" type="slidenum">
              <a:rPr lang="en-US">
                <a:solidFill>
                  <a:schemeClr val="tx2">
                    <a:lumMod val="40000"/>
                    <a:lumOff val="60000"/>
                  </a:schemeClr>
                </a:solidFill>
                <a:latin typeface="Open Sans"/>
              </a:rPr>
              <a:pPr defTabSz="457200"/>
              <a:t>11</a:t>
            </a:fld>
            <a:endParaRPr lang="en-US" dirty="0">
              <a:solidFill>
                <a:schemeClr val="tx2">
                  <a:lumMod val="40000"/>
                  <a:lumOff val="60000"/>
                </a:schemeClr>
              </a:solidFill>
              <a:latin typeface="Open San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C8F41E-5A44-4EA5-9DB0-5898BC62561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338388" y="318654"/>
            <a:ext cx="9853612" cy="748145"/>
          </a:xfrm>
          <a:prstGeom prst="rect">
            <a:avLst/>
          </a:prstGeom>
        </p:spPr>
        <p:txBody>
          <a:bodyPr/>
          <a:lstStyle/>
          <a:p>
            <a:r>
              <a:rPr lang="en-GB" sz="2000" dirty="0"/>
              <a:t>Incident Response, Disaster Recovery, and Retention Policy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8247152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EBD3D37-30D5-1143-912B-6389127CF87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>
                <a:effectLst/>
              </a:rPr>
              <a:t>A cybersecurity manager has scheduled biannual meetings with the IT team and department leaders to discuss how they would respond to hypothetical cyberattacks. During these meetings, the manager presents a scenario and injects additional information throughout the session to replicate what might occur in a dynamic cybersecurity event involving the company, its facilities, its data, and its staff. Which of the following describes what the manager is doing?</a:t>
            </a:r>
          </a:p>
          <a:p>
            <a:pPr marL="731520" lvl="1" indent="-457200">
              <a:buFont typeface="+mj-lt"/>
              <a:buAutoNum type="alphaLcPeriod"/>
            </a:pPr>
            <a:r>
              <a:rPr lang="en-US" sz="1600" b="0" dirty="0">
                <a:effectLst/>
              </a:rPr>
              <a:t>Developing an incident response plan</a:t>
            </a:r>
          </a:p>
          <a:p>
            <a:pPr marL="731520" lvl="1" indent="-457200">
              <a:buFont typeface="+mj-lt"/>
              <a:buAutoNum type="alphaLcPeriod"/>
            </a:pPr>
            <a:r>
              <a:rPr lang="en-US" sz="1600" b="0" dirty="0">
                <a:effectLst/>
              </a:rPr>
              <a:t>Building a disaster recovery plan</a:t>
            </a:r>
          </a:p>
          <a:p>
            <a:pPr marL="731520" lvl="1" indent="-457200">
              <a:buFont typeface="+mj-lt"/>
              <a:buAutoNum type="alphaLcPeriod"/>
            </a:pPr>
            <a:r>
              <a:rPr lang="en-US" sz="1600" b="0" dirty="0">
                <a:effectLst/>
              </a:rPr>
              <a:t>Conducting a tabletop exercise</a:t>
            </a:r>
          </a:p>
          <a:p>
            <a:pPr marL="731520" lvl="1" indent="-457200">
              <a:buFont typeface="+mj-lt"/>
              <a:buAutoNum type="alphaLcPeriod"/>
            </a:pPr>
            <a:r>
              <a:rPr lang="en-US" sz="1600" b="0" dirty="0">
                <a:effectLst/>
              </a:rPr>
              <a:t>Running a simulation exercise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600" b="0" dirty="0"/>
              <a:t>﻿</a:t>
            </a:r>
            <a:r>
              <a:rPr lang="en-US" sz="1600" dirty="0"/>
              <a:t>True or false? It is important to publish all security alerts to all members of staff.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600" dirty="0"/>
              <a:t>True or false? The "first responder" is whoever first reports an incident to the </a:t>
            </a:r>
            <a:r>
              <a:rPr lang="en-US" sz="1600" dirty="0" err="1"/>
              <a:t>CIRT</a:t>
            </a:r>
            <a:r>
              <a:rPr lang="en-US" sz="1600" dirty="0"/>
              <a:t>.</a:t>
            </a:r>
          </a:p>
          <a:p>
            <a:pPr marL="457200" indent="-457200">
              <a:buFont typeface="+mj-lt"/>
              <a:buAutoNum type="arabicPeriod"/>
            </a:pPr>
            <a:endParaRPr lang="en-US" sz="1600" dirty="0"/>
          </a:p>
          <a:p>
            <a:endParaRPr lang="en-US" sz="16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89ACF3F-6B75-E146-A7FC-4E8D5C3B96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CF8A19-3A9E-4ABC-B336-2FDDE321C72D}" type="slidenum">
              <a:rPr lang="en-US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pPr/>
              <a:t>12</a:t>
            </a:fld>
            <a:endParaRPr lang="en-US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4B267F2-BE5C-EB42-A940-7118EE63645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338388" y="290944"/>
            <a:ext cx="9853612" cy="775855"/>
          </a:xfrm>
          <a:prstGeom prst="rect">
            <a:avLst/>
          </a:prstGeom>
        </p:spPr>
        <p:txBody>
          <a:bodyPr/>
          <a:lstStyle/>
          <a:p>
            <a:r>
              <a:rPr lang="en-US" sz="2400" dirty="0"/>
              <a:t>Answer the questions…</a:t>
            </a:r>
          </a:p>
        </p:txBody>
      </p:sp>
    </p:spTree>
    <p:extLst>
      <p:ext uri="{BB962C8B-B14F-4D97-AF65-F5344CB8AC3E}">
        <p14:creationId xmlns:p14="http://schemas.microsoft.com/office/powerpoint/2010/main" val="743149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Question mark on green pastel background">
            <a:extLst>
              <a:ext uri="{FF2B5EF4-FFF2-40B4-BE49-F238E27FC236}">
                <a16:creationId xmlns:a16="http://schemas.microsoft.com/office/drawing/2014/main" id="{80D588C0-BCD2-4DBC-9022-BA816F3A40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969" r="-2" b="30804"/>
          <a:stretch/>
        </p:blipFill>
        <p:spPr>
          <a:xfrm>
            <a:off x="455904" y="1243000"/>
            <a:ext cx="11286858" cy="4759593"/>
          </a:xfrm>
          <a:prstGeom prst="rect">
            <a:avLst/>
          </a:prstGeom>
          <a:noFill/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2660C21-9662-4DDC-8741-B081489C9E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QUESTIONS?</a:t>
            </a:r>
          </a:p>
        </p:txBody>
      </p:sp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88DBEAD6-051E-4B67-9C6C-B1662A6214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7CF8A19-3A9E-4ABC-B336-2FDDE321C72D}" type="slidenum">
              <a:rPr lang="en-US">
                <a:solidFill>
                  <a:schemeClr val="tx2">
                    <a:lumMod val="40000"/>
                    <a:lumOff val="60000"/>
                  </a:schemeClr>
                </a:solidFill>
              </a:rPr>
              <a:pPr>
                <a:spcAft>
                  <a:spcPts val="600"/>
                </a:spcAft>
              </a:pPr>
              <a:t>13</a:t>
            </a:fld>
            <a:endParaRPr lang="en-US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0" name="Footer Placeholder 2">
            <a:extLst>
              <a:ext uri="{FF2B5EF4-FFF2-40B4-BE49-F238E27FC236}">
                <a16:creationId xmlns:a16="http://schemas.microsoft.com/office/drawing/2014/main" id="{205A2576-2478-4150-A271-2B311692F3DB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0"/>
            <a:ext cx="0" cy="0"/>
          </a:xfrm>
        </p:spPr>
        <p:txBody>
          <a:bodyPr anchor="ctr">
            <a:normAutofit fontScale="25000" lnSpcReduction="20000"/>
          </a:bodyPr>
          <a:lstStyle/>
          <a:p>
            <a:pPr>
              <a:spcAft>
                <a:spcPts val="600"/>
              </a:spcAft>
            </a:pPr>
            <a:r>
              <a:rPr lang="en-GB">
                <a:solidFill>
                  <a:prstClr val="white"/>
                </a:solidFill>
                <a:latin typeface="Arial"/>
              </a:rPr>
              <a:t>CompTIA Security+ Lesson 5 | Copyright © 2020 CompTIA Properties, LLC. All Rights Reserved.  |  CompTIA.org</a:t>
            </a:r>
            <a:endParaRPr lang="en-US">
              <a:solidFill>
                <a:prstClr val="white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340032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2CF986C-855A-405A-BF40-59677B84A5E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1600" dirty="0"/>
              <a:t>Control &amp; Preservation of evidence</a:t>
            </a:r>
          </a:p>
          <a:p>
            <a:pPr lvl="1"/>
            <a:r>
              <a:rPr lang="en-US" sz="1400" b="0" dirty="0"/>
              <a:t>Preserve and secure the scene</a:t>
            </a:r>
          </a:p>
          <a:p>
            <a:pPr lvl="1"/>
            <a:r>
              <a:rPr lang="en-US" sz="1400" b="0" dirty="0"/>
              <a:t>Secure tamper-evident bagging</a:t>
            </a:r>
          </a:p>
          <a:p>
            <a:pPr lvl="1"/>
            <a:r>
              <a:rPr lang="en-US" sz="1400" dirty="0"/>
              <a:t>Secure storage facility</a:t>
            </a:r>
          </a:p>
          <a:p>
            <a:pPr lvl="1"/>
            <a:r>
              <a:rPr lang="en-US" sz="1400" b="0" dirty="0"/>
              <a:t>Protection against electrostatic discharge (ESD)</a:t>
            </a:r>
          </a:p>
          <a:p>
            <a:pPr lvl="1"/>
            <a:r>
              <a:rPr lang="en-US" sz="1400" b="0" dirty="0"/>
              <a:t>Chain of custody</a:t>
            </a:r>
          </a:p>
          <a:p>
            <a:pPr lvl="1"/>
            <a:r>
              <a:rPr lang="en-US" sz="1400" b="0" dirty="0"/>
              <a:t>Legal Hold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24CCF1-CB6D-444B-9681-9BA586CD42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457200"/>
            <a:fld id="{B7CF8A19-3A9E-4ABC-B336-2FDDE321C72D}" type="slidenum">
              <a:rPr lang="en-US">
                <a:solidFill>
                  <a:schemeClr val="tx2">
                    <a:lumMod val="40000"/>
                    <a:lumOff val="60000"/>
                  </a:schemeClr>
                </a:solidFill>
                <a:latin typeface="Open Sans"/>
              </a:rPr>
              <a:pPr defTabSz="457200"/>
              <a:t>14</a:t>
            </a:fld>
            <a:endParaRPr lang="en-US">
              <a:solidFill>
                <a:schemeClr val="tx2">
                  <a:lumMod val="40000"/>
                  <a:lumOff val="60000"/>
                </a:schemeClr>
              </a:solidFill>
              <a:latin typeface="Open San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9E1C97B-BB2A-4BD7-A028-DC67036A829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338388" y="457200"/>
            <a:ext cx="9853612" cy="609600"/>
          </a:xfrm>
          <a:prstGeom prst="rect">
            <a:avLst/>
          </a:prstGeom>
        </p:spPr>
        <p:txBody>
          <a:bodyPr/>
          <a:lstStyle/>
          <a:p>
            <a:r>
              <a:rPr lang="en-GB" sz="2400" dirty="0"/>
              <a:t>Preservation and Integrity of Evidence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419563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2CF986C-855A-405A-BF40-59677B84A5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8000" y="1066799"/>
            <a:ext cx="11176000" cy="5762625"/>
          </a:xfrm>
        </p:spPr>
        <p:txBody>
          <a:bodyPr/>
          <a:lstStyle/>
          <a:p>
            <a:r>
              <a:rPr lang="en-US" sz="1600" dirty="0"/>
              <a:t>Provenance</a:t>
            </a:r>
          </a:p>
          <a:p>
            <a:pPr lvl="1"/>
            <a:r>
              <a:rPr lang="en-US" sz="1400" b="0" dirty="0"/>
              <a:t>Record process of evidence acquisition</a:t>
            </a:r>
          </a:p>
          <a:p>
            <a:pPr lvl="1"/>
            <a:r>
              <a:rPr lang="en-US" sz="1400" b="0" dirty="0"/>
              <a:t>Use a write blocker (WORM drive)</a:t>
            </a:r>
          </a:p>
          <a:p>
            <a:pPr lvl="2"/>
            <a:r>
              <a:rPr lang="en-US" sz="1400" dirty="0"/>
              <a:t>Logs from a SIEM system can be backed up onto a WORM drive</a:t>
            </a:r>
          </a:p>
          <a:p>
            <a:pPr lvl="2"/>
            <a:r>
              <a:rPr lang="en-US" sz="1400" dirty="0"/>
              <a:t>Storing files on a worm drive prevents deletion</a:t>
            </a:r>
          </a:p>
          <a:p>
            <a:pPr lvl="2"/>
            <a:r>
              <a:rPr lang="en-US" sz="1400" b="0" dirty="0"/>
              <a:t>Hardware or software tool should be used whenever you are capturing a system image to preserve the integrity of the original media</a:t>
            </a:r>
          </a:p>
          <a:p>
            <a:r>
              <a:rPr lang="en-GB" sz="1600" dirty="0"/>
              <a:t>Data acquisition with integrity and non-repudiation</a:t>
            </a:r>
          </a:p>
          <a:p>
            <a:pPr lvl="1"/>
            <a:r>
              <a:rPr lang="en-US" sz="1400" b="0" dirty="0"/>
              <a:t>Cryptographic hashing and checksums</a:t>
            </a:r>
          </a:p>
          <a:p>
            <a:pPr lvl="1"/>
            <a:r>
              <a:rPr lang="en-US" sz="1400" b="0" dirty="0"/>
              <a:t>Take hashes of source device, reference image, and copy of image for analysis</a:t>
            </a:r>
          </a:p>
          <a:p>
            <a:r>
              <a:rPr lang="en-US" sz="1600" dirty="0"/>
              <a:t>Forensic copy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chemeClr val="bg1"/>
                </a:solidFill>
              </a:rPr>
              <a:t>Copy of a system image for forensic use</a:t>
            </a:r>
          </a:p>
          <a:p>
            <a:pPr marL="445770" lvl="1" indent="-171450"/>
            <a:r>
              <a:rPr lang="en-US" sz="1400" b="0" i="0" dirty="0">
                <a:solidFill>
                  <a:schemeClr val="bg1"/>
                </a:solidFill>
              </a:rPr>
              <a:t>Collect evidence from laptops and desktops</a:t>
            </a:r>
          </a:p>
          <a:p>
            <a:pPr marL="445770" lvl="1" indent="-171450"/>
            <a:r>
              <a:rPr lang="en-US" sz="1400" b="0" i="0" dirty="0">
                <a:solidFill>
                  <a:schemeClr val="bg1"/>
                </a:solidFill>
              </a:rPr>
              <a:t>Original image is kept intact, a copy is used for analyzation</a:t>
            </a:r>
          </a:p>
          <a:p>
            <a:pPr marL="445770" lvl="1" indent="-171450"/>
            <a:r>
              <a:rPr lang="en-US" sz="1400" b="0" i="0" dirty="0">
                <a:solidFill>
                  <a:schemeClr val="bg1"/>
                </a:solidFill>
              </a:rPr>
              <a:t>System is analyzed for evidence of any criminal activity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chemeClr val="bg1"/>
                </a:solidFill>
              </a:rPr>
              <a:t>dd- Linux command to create a copy of an image</a:t>
            </a:r>
            <a:endParaRPr lang="en-US" sz="1400" b="0" dirty="0"/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24CCF1-CB6D-444B-9681-9BA586CD42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457200"/>
            <a:fld id="{B7CF8A19-3A9E-4ABC-B336-2FDDE321C72D}" type="slidenum">
              <a:rPr lang="en-US">
                <a:solidFill>
                  <a:schemeClr val="tx2">
                    <a:lumMod val="40000"/>
                    <a:lumOff val="60000"/>
                  </a:schemeClr>
                </a:solidFill>
                <a:latin typeface="Open Sans"/>
              </a:rPr>
              <a:pPr defTabSz="457200"/>
              <a:t>15</a:t>
            </a:fld>
            <a:endParaRPr lang="en-US">
              <a:solidFill>
                <a:schemeClr val="tx2">
                  <a:lumMod val="40000"/>
                  <a:lumOff val="60000"/>
                </a:schemeClr>
              </a:solidFill>
              <a:latin typeface="Open San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9E1C97B-BB2A-4BD7-A028-DC67036A829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338388" y="318654"/>
            <a:ext cx="9853612" cy="748145"/>
          </a:xfrm>
          <a:prstGeom prst="rect">
            <a:avLst/>
          </a:prstGeom>
        </p:spPr>
        <p:txBody>
          <a:bodyPr/>
          <a:lstStyle/>
          <a:p>
            <a:r>
              <a:rPr lang="en-GB" sz="2000" dirty="0"/>
              <a:t>Preservation and Integrity of Evidence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7401539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Order of Volatility</a:t>
            </a:r>
          </a:p>
          <a:p>
            <a:pPr lvl="1"/>
            <a:r>
              <a:rPr lang="en-US" dirty="0"/>
              <a:t>Cache Memory</a:t>
            </a:r>
          </a:p>
          <a:p>
            <a:pPr lvl="1"/>
            <a:r>
              <a:rPr lang="en-US" dirty="0"/>
              <a:t>Random Access Memory (RAM)</a:t>
            </a:r>
          </a:p>
          <a:p>
            <a:pPr lvl="1"/>
            <a:r>
              <a:rPr lang="en-US" dirty="0"/>
              <a:t>Page file (Windows) / Swap file (Linux)</a:t>
            </a:r>
          </a:p>
          <a:p>
            <a:pPr lvl="1"/>
            <a:r>
              <a:rPr lang="en-US" dirty="0"/>
              <a:t>Hard drive</a:t>
            </a:r>
          </a:p>
          <a:p>
            <a:pPr lvl="1"/>
            <a:r>
              <a:rPr lang="en-US" dirty="0"/>
              <a:t>Archived media</a:t>
            </a:r>
          </a:p>
          <a:p>
            <a:pPr lvl="1"/>
            <a:r>
              <a:rPr lang="en-US" dirty="0"/>
              <a:t>Network Traffic &amp; Logs</a:t>
            </a:r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lvl="0"/>
            <a:fld id="{CF8BF5C1-0C31-4117-9346-26B34DEE768C}" type="slidenum">
              <a:rPr lang="en-US" altLang="en-US" noProof="0" smtClean="0"/>
              <a:pPr lvl="0"/>
              <a:t>16</a:t>
            </a:fld>
            <a:endParaRPr lang="en-US" alt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4.5 Explain the key aspects of digital forensics</a:t>
            </a:r>
            <a:endParaRPr lang="en-US" dirty="0"/>
          </a:p>
        </p:txBody>
      </p:sp>
      <p:sp>
        <p:nvSpPr>
          <p:cNvPr id="8" name="Rounded Rectangle 7"/>
          <p:cNvSpPr>
            <a:spLocks noChangeAspect="1"/>
          </p:cNvSpPr>
          <p:nvPr/>
        </p:nvSpPr>
        <p:spPr>
          <a:xfrm>
            <a:off x="5364480" y="1219249"/>
            <a:ext cx="1463040" cy="1137920"/>
          </a:xfrm>
          <a:prstGeom prst="roundRect">
            <a:avLst>
              <a:gd name="adj" fmla="val 10000"/>
            </a:avLst>
          </a:prstGeom>
          <a:blipFill rotWithShape="1">
            <a:blip r:embed="rId3"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 anchor="b"/>
          <a:lstStyle/>
          <a:p>
            <a:r>
              <a:rPr 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Cache Memory</a:t>
            </a:r>
          </a:p>
        </p:txBody>
      </p:sp>
      <p:sp>
        <p:nvSpPr>
          <p:cNvPr id="12" name="Rounded Rectangle 11"/>
          <p:cNvSpPr>
            <a:spLocks noChangeAspect="1"/>
          </p:cNvSpPr>
          <p:nvPr/>
        </p:nvSpPr>
        <p:spPr>
          <a:xfrm>
            <a:off x="7061200" y="1788209"/>
            <a:ext cx="1463040" cy="1137920"/>
          </a:xfrm>
          <a:prstGeom prst="roundRect">
            <a:avLst>
              <a:gd name="adj" fmla="val 10000"/>
            </a:avLst>
          </a:prstGeom>
          <a:blipFill rotWithShape="1">
            <a:blip r:embed="rId4"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 anchor="b"/>
          <a:lstStyle/>
          <a:p>
            <a:r>
              <a:rPr 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RAM</a:t>
            </a:r>
          </a:p>
        </p:txBody>
      </p:sp>
      <p:sp>
        <p:nvSpPr>
          <p:cNvPr id="16" name="Rounded Rectangle 15"/>
          <p:cNvSpPr>
            <a:spLocks noChangeAspect="1"/>
          </p:cNvSpPr>
          <p:nvPr/>
        </p:nvSpPr>
        <p:spPr>
          <a:xfrm>
            <a:off x="8810087" y="2341855"/>
            <a:ext cx="1463040" cy="1137920"/>
          </a:xfrm>
          <a:prstGeom prst="roundRect">
            <a:avLst>
              <a:gd name="adj" fmla="val 10000"/>
            </a:avLst>
          </a:prstGeom>
          <a:blipFill rotWithShape="1">
            <a:blip r:embed="rId5"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 anchor="b"/>
          <a:lstStyle/>
          <a:p>
            <a:r>
              <a:rPr 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Page/Swap file</a:t>
            </a:r>
          </a:p>
        </p:txBody>
      </p:sp>
      <p:sp>
        <p:nvSpPr>
          <p:cNvPr id="9" name="Rounded Rectangle 8"/>
          <p:cNvSpPr>
            <a:spLocks noChangeAspect="1"/>
          </p:cNvSpPr>
          <p:nvPr/>
        </p:nvSpPr>
        <p:spPr>
          <a:xfrm>
            <a:off x="5362283" y="3057042"/>
            <a:ext cx="1463040" cy="1139081"/>
          </a:xfrm>
          <a:prstGeom prst="roundRect">
            <a:avLst>
              <a:gd name="adj" fmla="val 10000"/>
            </a:avLst>
          </a:prstGeom>
          <a:blipFill rotWithShape="1">
            <a:blip r:embed="rId6"/>
            <a:stretch>
              <a:fillRect/>
            </a:stretch>
          </a:blipFill>
          <a:ln w="3175" cap="flat" cmpd="sng" algn="ctr">
            <a:solidFill>
              <a:schemeClr val="bg1"/>
            </a:solidFill>
            <a:prstDash val="solid"/>
          </a:ln>
          <a:effectLst>
            <a:outerShdw blurRad="50800" dist="76200" dir="5400000" rotWithShape="0">
              <a:prstClr val="black">
                <a:alpha val="50000"/>
              </a:prstClr>
            </a:outerShdw>
          </a:effectLst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 anchor="b"/>
          <a:lstStyle/>
          <a:p>
            <a:r>
              <a:rPr 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Hard Drive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9C28EB83-C416-AD36-8167-9AF6A2DC77BC}"/>
              </a:ext>
            </a:extLst>
          </p:cNvPr>
          <p:cNvSpPr>
            <a:spLocks/>
          </p:cNvSpPr>
          <p:nvPr/>
        </p:nvSpPr>
        <p:spPr>
          <a:xfrm>
            <a:off x="7061200" y="3537440"/>
            <a:ext cx="1463040" cy="1133856"/>
          </a:xfrm>
          <a:prstGeom prst="roundRect">
            <a:avLst>
              <a:gd name="adj" fmla="val 10000"/>
            </a:avLst>
          </a:prstGeom>
          <a:blipFill rotWithShape="1">
            <a:blip r:embed="rId7"/>
            <a:stretch>
              <a:fillRect/>
            </a:stretch>
          </a:blipFill>
          <a:ln w="12700" cap="flat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  <a:miter lim="800000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 anchor="b"/>
          <a:lstStyle/>
          <a:p>
            <a:r>
              <a:rPr 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Archived Media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783BBE33-5B66-A54F-2B50-14A92B6E518C}"/>
              </a:ext>
            </a:extLst>
          </p:cNvPr>
          <p:cNvSpPr>
            <a:spLocks/>
          </p:cNvSpPr>
          <p:nvPr/>
        </p:nvSpPr>
        <p:spPr>
          <a:xfrm>
            <a:off x="8819960" y="4058802"/>
            <a:ext cx="1463040" cy="1133856"/>
          </a:xfrm>
          <a:prstGeom prst="roundRect">
            <a:avLst>
              <a:gd name="adj" fmla="val 10000"/>
            </a:avLst>
          </a:prstGeom>
          <a:blipFill rotWithShape="1">
            <a:blip r:embed="rId8"/>
            <a:stretch>
              <a:fillRect/>
            </a:stretch>
          </a:blipFill>
          <a:ln w="12700">
            <a:solidFill>
              <a:schemeClr val="bg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 anchor="b"/>
          <a:lstStyle/>
          <a:p>
            <a:r>
              <a:rPr 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Network Traffic &amp; Logs </a:t>
            </a:r>
          </a:p>
        </p:txBody>
      </p:sp>
    </p:spTree>
    <p:extLst>
      <p:ext uri="{BB962C8B-B14F-4D97-AF65-F5344CB8AC3E}">
        <p14:creationId xmlns:p14="http://schemas.microsoft.com/office/powerpoint/2010/main" val="22557493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325AD4-3EF7-A945-AF94-987A1FFBB0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CF8A19-3A9E-4ABC-B336-2FDDE321C72D}" type="slidenum">
              <a:rPr lang="en-US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pPr/>
              <a:t>17</a:t>
            </a:fld>
            <a:endParaRPr lang="en-US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5A08556-7A6A-834A-9A08-C4CA4EAA9D8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338388" y="304800"/>
            <a:ext cx="9853612" cy="762000"/>
          </a:xfrm>
          <a:prstGeom prst="rect">
            <a:avLst/>
          </a:prstGeom>
        </p:spPr>
        <p:txBody>
          <a:bodyPr/>
          <a:lstStyle/>
          <a:p>
            <a:r>
              <a:rPr lang="en-US" sz="2400" dirty="0"/>
              <a:t>Professor Messer: Managing Evidence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6895517-4A80-B647-A154-C66151753F08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0"/>
            <a:ext cx="0" cy="0"/>
          </a:xfrm>
        </p:spPr>
        <p:txBody>
          <a:bodyPr/>
          <a:lstStyle/>
          <a:p>
            <a:endParaRPr lang="en-US" dirty="0"/>
          </a:p>
        </p:txBody>
      </p:sp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6" name="Add-in 5" title="Web Video Player">
                <a:extLst>
                  <a:ext uri="{FF2B5EF4-FFF2-40B4-BE49-F238E27FC236}">
                    <a16:creationId xmlns:a16="http://schemas.microsoft.com/office/drawing/2014/main" id="{2C6BAD1B-981C-044B-85CA-238A9DA6AEA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51508931"/>
                  </p:ext>
                </p:extLst>
              </p:nvPr>
            </p:nvGraphicFramePr>
            <p:xfrm>
              <a:off x="1273926" y="1165121"/>
              <a:ext cx="9853612" cy="5194115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3"/>
              </a:graphicData>
            </a:graphic>
          </p:graphicFrame>
        </mc:Choice>
        <mc:Fallback>
          <p:pic>
            <p:nvPicPr>
              <p:cNvPr id="6" name="Add-in 5" title="Web Video Player">
                <a:extLst>
                  <a:ext uri="{FF2B5EF4-FFF2-40B4-BE49-F238E27FC236}">
                    <a16:creationId xmlns:a16="http://schemas.microsoft.com/office/drawing/2014/main" id="{2C6BAD1B-981C-044B-85CA-238A9DA6AEA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73926" y="1165121"/>
                <a:ext cx="9853612" cy="519411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029591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318" name="Rectangle 3">
            <a:extLst>
              <a:ext uri="{FF2B5EF4-FFF2-40B4-BE49-F238E27FC236}">
                <a16:creationId xmlns:a16="http://schemas.microsoft.com/office/drawing/2014/main" id="{00FD13B9-45F1-44B4-9293-5EB7338CD966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896482357"/>
              </p:ext>
            </p:extLst>
          </p:nvPr>
        </p:nvGraphicFramePr>
        <p:xfrm>
          <a:off x="508000" y="1066800"/>
          <a:ext cx="6189362" cy="533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5B2F63-61DD-4E91-976E-9F138E9618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wrap="square" anchor="t">
            <a:normAutofit/>
          </a:bodyPr>
          <a:lstStyle/>
          <a:p>
            <a:pPr defTabSz="457200">
              <a:spcAft>
                <a:spcPts val="600"/>
              </a:spcAft>
            </a:pPr>
            <a:fld id="{B7CF8A19-3A9E-4ABC-B336-2FDDE321C72D}" type="slidenum">
              <a:rPr lang="en-US">
                <a:solidFill>
                  <a:schemeClr val="tx2">
                    <a:lumMod val="40000"/>
                    <a:lumOff val="60000"/>
                  </a:schemeClr>
                </a:solidFill>
              </a:rPr>
              <a:pPr defTabSz="457200">
                <a:spcAft>
                  <a:spcPts val="600"/>
                </a:spcAft>
              </a:pPr>
              <a:t>18</a:t>
            </a:fld>
            <a:endParaRPr lang="en-US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331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338388" y="76200"/>
            <a:ext cx="9853612" cy="990600"/>
          </a:xfrm>
          <a:prstGeom prst="rect">
            <a:avLst/>
          </a:prstGeom>
        </p:spPr>
        <p:txBody>
          <a:bodyPr wrap="square" anchor="ctr">
            <a:normAutofit/>
          </a:bodyPr>
          <a:lstStyle/>
          <a:p>
            <a:r>
              <a:rPr lang="en-US" sz="2400" noProof="0" dirty="0"/>
              <a:t>E-discovery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7862468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82943ED-AEFA-4D8E-9437-93B1F93DDCB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EnCase Forensic and The Forensic Toolkit (FTK)</a:t>
            </a:r>
          </a:p>
          <a:p>
            <a:pPr lvl="1"/>
            <a:r>
              <a:rPr lang="en-US" b="0" dirty="0"/>
              <a:t>Commercial case management and evidence acquisition and analysis</a:t>
            </a:r>
          </a:p>
          <a:p>
            <a:r>
              <a:rPr lang="en-US" dirty="0"/>
              <a:t>The Sleuth Kit/Autopsy</a:t>
            </a:r>
          </a:p>
          <a:p>
            <a:pPr lvl="1"/>
            <a:r>
              <a:rPr lang="en-US" b="0" dirty="0"/>
              <a:t>Open-source case management and evidence acquisition and analysis</a:t>
            </a:r>
          </a:p>
          <a:p>
            <a:r>
              <a:rPr lang="en-US" dirty="0" err="1"/>
              <a:t>WinHex</a:t>
            </a:r>
            <a:r>
              <a:rPr lang="en-US" dirty="0"/>
              <a:t> </a:t>
            </a:r>
          </a:p>
          <a:p>
            <a:pPr lvl="1"/>
            <a:r>
              <a:rPr lang="en-US" b="0" dirty="0"/>
              <a:t>Forensic recovery and analysis of binary data</a:t>
            </a:r>
          </a:p>
          <a:p>
            <a:r>
              <a:rPr lang="en-US" dirty="0"/>
              <a:t>The Volatility Framework </a:t>
            </a:r>
          </a:p>
          <a:p>
            <a:pPr lvl="1"/>
            <a:r>
              <a:rPr lang="en-US" b="0" dirty="0"/>
              <a:t>System memory analysis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2B29D9-1CDE-4723-AD4C-6E3182508A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457200"/>
            <a:fld id="{B7CF8A19-3A9E-4ABC-B336-2FDDE321C72D}" type="slidenum">
              <a:rPr lang="en-US">
                <a:solidFill>
                  <a:schemeClr val="tx2">
                    <a:lumMod val="40000"/>
                    <a:lumOff val="60000"/>
                  </a:schemeClr>
                </a:solidFill>
                <a:latin typeface="Open Sans"/>
              </a:rPr>
              <a:pPr defTabSz="457200"/>
              <a:t>19</a:t>
            </a:fld>
            <a:endParaRPr lang="en-US" dirty="0">
              <a:solidFill>
                <a:schemeClr val="tx2">
                  <a:lumMod val="40000"/>
                  <a:lumOff val="60000"/>
                </a:schemeClr>
              </a:solidFill>
              <a:latin typeface="Open Sans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9FB4EA2-32D3-4054-B916-C274E95B6A3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338388" y="360218"/>
            <a:ext cx="9853612" cy="706582"/>
          </a:xfrm>
          <a:prstGeom prst="rect">
            <a:avLst/>
          </a:prstGeom>
        </p:spPr>
        <p:txBody>
          <a:bodyPr/>
          <a:lstStyle/>
          <a:p>
            <a:r>
              <a:rPr lang="en-US" sz="2400" dirty="0"/>
              <a:t>Digital Forensics Software</a:t>
            </a:r>
          </a:p>
        </p:txBody>
      </p:sp>
    </p:spTree>
    <p:extLst>
      <p:ext uri="{BB962C8B-B14F-4D97-AF65-F5344CB8AC3E}">
        <p14:creationId xmlns:p14="http://schemas.microsoft.com/office/powerpoint/2010/main" val="41120497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3200" cap="small" dirty="0"/>
              <a:t>Dealing with Incident Response &amp; Digital Forensics</a:t>
            </a:r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9EDBA3-3DB7-489E-B256-AF2FE92E8C1C}" type="slidenum">
              <a:rPr lang="en-US" altLang="en-US" b="1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pPr/>
              <a:t>2</a:t>
            </a:fld>
            <a:endParaRPr lang="en-US" altLang="en-US" b="1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01851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A screenshot of a computer&#10;&#10;Description automatically generated">
            <a:extLst>
              <a:ext uri="{FF2B5EF4-FFF2-40B4-BE49-F238E27FC236}">
                <a16:creationId xmlns:a16="http://schemas.microsoft.com/office/drawing/2014/main" id="{D0FABCD1-6B7A-4381-B831-4C5979A74FC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408591" y="1347053"/>
            <a:ext cx="7872003" cy="3456710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BD23F27-1A55-474D-83BA-8EFF10FBC6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457200"/>
            <a:fld id="{B7CF8A19-3A9E-4ABC-B336-2FDDE321C72D}" type="slidenum">
              <a:rPr lang="en-US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pPr algn="ctr" defTabSz="457200"/>
              <a:t>20</a:t>
            </a:fld>
            <a:endParaRPr lang="en-US">
              <a:solidFill>
                <a:schemeClr val="tx2">
                  <a:lumMod val="40000"/>
                  <a:lumOff val="60000"/>
                </a:schemeClr>
              </a:solidFill>
              <a:latin typeface="Open Sans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92A2D46-F95F-49AC-9D3B-E1D016E5C35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338388" y="429490"/>
            <a:ext cx="9853612" cy="637309"/>
          </a:xfrm>
          <a:prstGeom prst="rect">
            <a:avLst/>
          </a:prstGeom>
        </p:spPr>
        <p:txBody>
          <a:bodyPr/>
          <a:lstStyle/>
          <a:p>
            <a:r>
              <a:rPr lang="en-US" sz="2400" dirty="0"/>
              <a:t>Timelines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4905079-C007-45AB-B130-850F81D8F24F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8599488" y="1282700"/>
            <a:ext cx="3592512" cy="3636963"/>
          </a:xfrm>
          <a:prstGeom prst="rect">
            <a:avLst/>
          </a:prstGeom>
        </p:spPr>
        <p:txBody>
          <a:bodyPr/>
          <a:lstStyle/>
          <a:p>
            <a:pPr>
              <a:buClr>
                <a:schemeClr val="tx2">
                  <a:lumMod val="40000"/>
                  <a:lumOff val="60000"/>
                </a:schemeClr>
              </a:buClr>
            </a:pPr>
            <a:r>
              <a:rPr lang="en-US" sz="1600" b="0" dirty="0">
                <a:solidFill>
                  <a:schemeClr val="bg1"/>
                </a:solidFill>
              </a:rPr>
              <a:t>Sequence of events</a:t>
            </a:r>
          </a:p>
          <a:p>
            <a:pPr>
              <a:buClr>
                <a:schemeClr val="tx2">
                  <a:lumMod val="40000"/>
                  <a:lumOff val="60000"/>
                </a:schemeClr>
              </a:buClr>
            </a:pPr>
            <a:r>
              <a:rPr lang="en-US" sz="1600" b="0" dirty="0">
                <a:solidFill>
                  <a:schemeClr val="bg1"/>
                </a:solidFill>
              </a:rPr>
              <a:t>Time stamps</a:t>
            </a:r>
          </a:p>
          <a:p>
            <a:pPr lvl="1">
              <a:buClr>
                <a:schemeClr val="tx2">
                  <a:lumMod val="40000"/>
                  <a:lumOff val="60000"/>
                </a:schemeClr>
              </a:buClr>
            </a:pPr>
            <a:r>
              <a:rPr lang="en-US" sz="1600" b="0" dirty="0">
                <a:solidFill>
                  <a:schemeClr val="bg1"/>
                </a:solidFill>
              </a:rPr>
              <a:t>OS/file system methods for recording time</a:t>
            </a:r>
          </a:p>
          <a:p>
            <a:pPr lvl="1">
              <a:buClr>
                <a:schemeClr val="tx2">
                  <a:lumMod val="40000"/>
                  <a:lumOff val="60000"/>
                </a:schemeClr>
              </a:buClr>
            </a:pPr>
            <a:r>
              <a:rPr lang="en-US" sz="1600" b="0" dirty="0">
                <a:solidFill>
                  <a:schemeClr val="bg1"/>
                </a:solidFill>
              </a:rPr>
              <a:t>Correct synchronization of local time source</a:t>
            </a:r>
          </a:p>
          <a:p>
            <a:pPr>
              <a:buClr>
                <a:schemeClr val="tx2">
                  <a:lumMod val="40000"/>
                  <a:lumOff val="60000"/>
                </a:schemeClr>
              </a:buClr>
            </a:pPr>
            <a:r>
              <a:rPr lang="en-US" sz="1600" b="0" dirty="0">
                <a:solidFill>
                  <a:schemeClr val="bg1"/>
                </a:solidFill>
              </a:rPr>
              <a:t>Time offset / Time normalization</a:t>
            </a:r>
          </a:p>
          <a:p>
            <a:pPr lvl="1">
              <a:buClr>
                <a:schemeClr val="tx2">
                  <a:lumMod val="40000"/>
                  <a:lumOff val="60000"/>
                </a:schemeClr>
              </a:buClr>
            </a:pPr>
            <a:r>
              <a:rPr lang="en-US" sz="1600" b="0" dirty="0">
                <a:solidFill>
                  <a:schemeClr val="bg1"/>
                </a:solidFill>
              </a:rPr>
              <a:t>Coordinated Universal Time (UTC)</a:t>
            </a:r>
          </a:p>
          <a:p>
            <a:pPr lvl="1">
              <a:buClr>
                <a:schemeClr val="tx2">
                  <a:lumMod val="40000"/>
                  <a:lumOff val="60000"/>
                </a:schemeClr>
              </a:buClr>
            </a:pPr>
            <a:r>
              <a:rPr lang="en-US" sz="1600" b="0" dirty="0">
                <a:solidFill>
                  <a:schemeClr val="bg1"/>
                </a:solidFill>
              </a:rPr>
              <a:t>Local time</a:t>
            </a:r>
          </a:p>
          <a:p>
            <a:pPr>
              <a:buClr>
                <a:schemeClr val="tx2">
                  <a:lumMod val="40000"/>
                  <a:lumOff val="60000"/>
                </a:schemeClr>
              </a:buClr>
            </a:pPr>
            <a:r>
              <a:rPr lang="en-US" sz="1600" b="0" dirty="0">
                <a:solidFill>
                  <a:schemeClr val="bg1"/>
                </a:solidFill>
              </a:rPr>
              <a:t>Date/time settings tampering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6EEB49F-38A0-4F69-9C5E-F5D7B51070EA}"/>
              </a:ext>
            </a:extLst>
          </p:cNvPr>
          <p:cNvSpPr txBox="1"/>
          <p:nvPr/>
        </p:nvSpPr>
        <p:spPr>
          <a:xfrm>
            <a:off x="2318184" y="4688347"/>
            <a:ext cx="326243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 defTabSz="457200"/>
            <a:r>
              <a:rPr lang="en-US" sz="900" i="1" dirty="0">
                <a:solidFill>
                  <a:srgbClr val="45545F"/>
                </a:solidFill>
                <a:latin typeface="Open Sans"/>
              </a:rPr>
              <a:t>Screenshot: Autopsy - the Sleuth Kit (sleuthkit.org/autopsy.)</a:t>
            </a:r>
          </a:p>
        </p:txBody>
      </p:sp>
    </p:spTree>
    <p:extLst>
      <p:ext uri="{BB962C8B-B14F-4D97-AF65-F5344CB8AC3E}">
        <p14:creationId xmlns:p14="http://schemas.microsoft.com/office/powerpoint/2010/main" val="19153168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FA297D5-F737-4839-93C6-F2603F820AC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dirty="0"/>
              <a:t>Evaluation Evidence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chemeClr val="bg1"/>
                </a:solidFill>
              </a:rPr>
              <a:t>Strategic intelligence/counterintelligence gathering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chemeClr val="bg1"/>
                </a:solidFill>
              </a:rPr>
              <a:t>Active logging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chemeClr val="bg1"/>
                </a:solidFill>
              </a:rPr>
              <a:t>Tracking man hours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chemeClr val="bg1"/>
                </a:solidFill>
              </a:rPr>
              <a:t>Recovery</a:t>
            </a:r>
          </a:p>
          <a:p>
            <a:pPr marL="617220" lvl="1" indent="-342900"/>
            <a:r>
              <a:rPr lang="en-US" sz="1600" b="0" dirty="0"/>
              <a:t>Mitigate the attack and get the system back up and running</a:t>
            </a:r>
            <a:endParaRPr lang="en-GB" dirty="0"/>
          </a:p>
          <a:p>
            <a:r>
              <a:rPr lang="en-GB" dirty="0"/>
              <a:t>Reports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600" i="0" dirty="0">
                <a:solidFill>
                  <a:schemeClr val="bg1"/>
                </a:solidFill>
              </a:rPr>
              <a:t>Summarizes contents of the digital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600" i="0" dirty="0">
                <a:solidFill>
                  <a:schemeClr val="bg1"/>
                </a:solidFill>
              </a:rPr>
              <a:t>Conclusions from the investigator's analysis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600" i="0" dirty="0">
                <a:solidFill>
                  <a:schemeClr val="bg1"/>
                </a:solidFill>
              </a:rPr>
              <a:t>Professional ethics</a:t>
            </a:r>
          </a:p>
          <a:p>
            <a:pPr lvl="2"/>
            <a:r>
              <a:rPr lang="en-GB" sz="1600" b="0" dirty="0"/>
              <a:t>Analysis must be performed without bias</a:t>
            </a:r>
          </a:p>
          <a:p>
            <a:pPr lvl="2"/>
            <a:r>
              <a:rPr lang="en-GB" sz="1600" b="0" dirty="0"/>
              <a:t>Analysis methods must be repeatable </a:t>
            </a:r>
          </a:p>
          <a:p>
            <a:pPr lvl="2"/>
            <a:r>
              <a:rPr lang="en-GB" sz="1600" b="0" dirty="0"/>
              <a:t>Evidence must not be changed or manipulated</a:t>
            </a:r>
            <a:endParaRPr lang="en-US" sz="1600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7A339C-B8CA-45C5-A8C0-9C4C18D3D3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457200"/>
            <a:fld id="{B7CF8A19-3A9E-4ABC-B336-2FDDE321C72D}" type="slidenum">
              <a:rPr lang="en-US">
                <a:solidFill>
                  <a:schemeClr val="tx2">
                    <a:lumMod val="40000"/>
                    <a:lumOff val="60000"/>
                  </a:schemeClr>
                </a:solidFill>
                <a:latin typeface="Open Sans"/>
              </a:rPr>
              <a:pPr defTabSz="457200"/>
              <a:t>21</a:t>
            </a:fld>
            <a:endParaRPr lang="en-US">
              <a:solidFill>
                <a:schemeClr val="tx2">
                  <a:lumMod val="40000"/>
                  <a:lumOff val="60000"/>
                </a:schemeClr>
              </a:solidFill>
              <a:latin typeface="Open Sans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AD23728-761A-4D1F-887E-37D9E9F1632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338388" y="318654"/>
            <a:ext cx="9853612" cy="624321"/>
          </a:xfrm>
          <a:prstGeom prst="rect">
            <a:avLst/>
          </a:prstGeom>
        </p:spPr>
        <p:txBody>
          <a:bodyPr/>
          <a:lstStyle/>
          <a:p>
            <a:r>
              <a:rPr lang="en-US" sz="2000" dirty="0"/>
              <a:t>Digital Forensics Evaluation &amp; Reports</a:t>
            </a:r>
          </a:p>
        </p:txBody>
      </p:sp>
    </p:spTree>
    <p:extLst>
      <p:ext uri="{BB962C8B-B14F-4D97-AF65-F5344CB8AC3E}">
        <p14:creationId xmlns:p14="http://schemas.microsoft.com/office/powerpoint/2010/main" val="17255829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01832B-9280-4C65-92F1-A8FE59776AF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dirty="0"/>
              <a:t>Right to audit clauses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i="0" dirty="0">
                <a:solidFill>
                  <a:schemeClr val="bg1"/>
                </a:solidFill>
              </a:rPr>
              <a:t>Limited opportunities for recovery of ephemeral images</a:t>
            </a:r>
          </a:p>
          <a:p>
            <a:pPr lvl="2"/>
            <a:r>
              <a:rPr lang="en-GB" dirty="0"/>
              <a:t>Ability to snapshot instances</a:t>
            </a:r>
          </a:p>
          <a:p>
            <a:pPr lvl="2"/>
            <a:r>
              <a:rPr lang="en-GB" dirty="0"/>
              <a:t>Recover log and monitoring data</a:t>
            </a:r>
          </a:p>
          <a:p>
            <a:r>
              <a:rPr lang="en-GB" dirty="0"/>
              <a:t>Complex chain of custody issues</a:t>
            </a:r>
          </a:p>
          <a:p>
            <a:r>
              <a:rPr lang="en-GB" dirty="0"/>
              <a:t>Complex regulatory/jurisdiction issues</a:t>
            </a:r>
          </a:p>
          <a:p>
            <a:r>
              <a:rPr lang="en-GB" dirty="0"/>
              <a:t>Data breach notification laws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0D225E-0D8C-4921-8D6F-4D391FE107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457200"/>
            <a:fld id="{B7CF8A19-3A9E-4ABC-B336-2FDDE321C72D}" type="slidenum">
              <a:rPr lang="en-US">
                <a:solidFill>
                  <a:schemeClr val="tx2">
                    <a:lumMod val="40000"/>
                    <a:lumOff val="60000"/>
                  </a:schemeClr>
                </a:solidFill>
                <a:latin typeface="Open Sans"/>
              </a:rPr>
              <a:pPr defTabSz="457200"/>
              <a:t>22</a:t>
            </a:fld>
            <a:endParaRPr lang="en-US" dirty="0">
              <a:solidFill>
                <a:schemeClr val="tx2">
                  <a:lumMod val="40000"/>
                  <a:lumOff val="60000"/>
                </a:schemeClr>
              </a:solidFill>
              <a:latin typeface="Open San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53E89B-4779-46F5-AD1E-5782306AC93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338388" y="457200"/>
            <a:ext cx="9853612" cy="609600"/>
          </a:xfrm>
          <a:prstGeom prst="rect">
            <a:avLst/>
          </a:prstGeom>
        </p:spPr>
        <p:txBody>
          <a:bodyPr/>
          <a:lstStyle/>
          <a:p>
            <a:r>
              <a:rPr lang="en-US" sz="2400" dirty="0"/>
              <a:t>Digital Forensics for Cloud</a:t>
            </a:r>
          </a:p>
        </p:txBody>
      </p:sp>
    </p:spTree>
    <p:extLst>
      <p:ext uri="{BB962C8B-B14F-4D97-AF65-F5344CB8AC3E}">
        <p14:creationId xmlns:p14="http://schemas.microsoft.com/office/powerpoint/2010/main" val="31925037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EBD3D37-30D5-1143-912B-6389127CF87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>
                <a:effectLst/>
              </a:rPr>
              <a:t>A security administrator suspects an employee has been emailing proprietary information to a competitor. Company policy requires the administrator to capture an exact copy of the employee’s hard disk. Which of the following should the administrator use?</a:t>
            </a:r>
          </a:p>
          <a:p>
            <a:pPr marL="731520" lvl="1" indent="-457200">
              <a:spcBef>
                <a:spcPts val="600"/>
              </a:spcBef>
              <a:buFont typeface="+mj-lt"/>
              <a:buAutoNum type="alphaLcPeriod"/>
            </a:pPr>
            <a:r>
              <a:rPr lang="en-US" sz="1800" b="0" dirty="0"/>
              <a:t>dd</a:t>
            </a:r>
          </a:p>
          <a:p>
            <a:pPr marL="731520" lvl="1" indent="-457200">
              <a:spcBef>
                <a:spcPts val="600"/>
              </a:spcBef>
              <a:buFont typeface="+mj-lt"/>
              <a:buAutoNum type="alphaLcPeriod"/>
            </a:pPr>
            <a:r>
              <a:rPr lang="en-US" sz="1800" b="0" dirty="0" err="1"/>
              <a:t>chmod</a:t>
            </a:r>
            <a:endParaRPr lang="en-US" sz="1800" b="0" dirty="0"/>
          </a:p>
          <a:p>
            <a:pPr marL="731520" lvl="1" indent="-457200">
              <a:spcBef>
                <a:spcPts val="600"/>
              </a:spcBef>
              <a:buFont typeface="+mj-lt"/>
              <a:buAutoNum type="alphaLcPeriod"/>
            </a:pPr>
            <a:r>
              <a:rPr lang="en-US" sz="1800" b="0" dirty="0"/>
              <a:t>dnsenum</a:t>
            </a:r>
          </a:p>
          <a:p>
            <a:pPr marL="731520" lvl="1" indent="-457200">
              <a:spcBef>
                <a:spcPts val="600"/>
              </a:spcBef>
              <a:buFont typeface="+mj-lt"/>
              <a:buAutoNum type="alphaLcPeriod"/>
            </a:pPr>
            <a:r>
              <a:rPr lang="en-US" sz="1800" b="0" dirty="0"/>
              <a:t>Logger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effectLst/>
              </a:rPr>
              <a:t>On which of the following is the live acquisition of data for forensic analysis MOST dependent? (Choose two.)</a:t>
            </a:r>
          </a:p>
          <a:p>
            <a:pPr marL="617220" lvl="2" indent="-342900">
              <a:buFont typeface="+mj-lt"/>
              <a:buAutoNum type="alphaLcPeriod"/>
            </a:pPr>
            <a:r>
              <a:rPr lang="en-US" b="0" dirty="0">
                <a:effectLst/>
              </a:rPr>
              <a:t>Legal hold</a:t>
            </a:r>
          </a:p>
          <a:p>
            <a:pPr marL="617220" lvl="2" indent="-342900">
              <a:buFont typeface="+mj-lt"/>
              <a:buAutoNum type="alphaLcPeriod"/>
            </a:pPr>
            <a:r>
              <a:rPr lang="en-US" b="0" dirty="0">
                <a:effectLst/>
              </a:rPr>
              <a:t>Cryptographic or hash algorithm</a:t>
            </a:r>
          </a:p>
          <a:p>
            <a:pPr marL="617220" lvl="2" indent="-342900">
              <a:buFont typeface="+mj-lt"/>
              <a:buAutoNum type="alphaLcPeriod"/>
            </a:pPr>
            <a:r>
              <a:rPr lang="en-US" b="0" dirty="0">
                <a:effectLst/>
              </a:rPr>
              <a:t>Data retention legislation</a:t>
            </a:r>
          </a:p>
          <a:p>
            <a:pPr marL="617220" lvl="2" indent="-342900">
              <a:buFont typeface="+mj-lt"/>
              <a:buAutoNum type="alphaLcPeriod"/>
            </a:pPr>
            <a:r>
              <a:rPr lang="en-US" b="0" dirty="0">
                <a:effectLst/>
              </a:rPr>
              <a:t>Value and volatility of data</a:t>
            </a:r>
          </a:p>
          <a:p>
            <a:pPr marL="617220" lvl="2" indent="-342900">
              <a:buFont typeface="+mj-lt"/>
              <a:buAutoNum type="alphaLcPeriod"/>
            </a:pPr>
            <a:r>
              <a:rPr lang="en-US" b="0" dirty="0">
                <a:effectLst/>
              </a:rPr>
              <a:t>Right-to-audit clauses 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89ACF3F-6B75-E146-A7FC-4E8D5C3B96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CF8A19-3A9E-4ABC-B336-2FDDE321C72D}" type="slidenum">
              <a:rPr lang="en-US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pPr/>
              <a:t>23</a:t>
            </a:fld>
            <a:endParaRPr lang="en-US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4B267F2-BE5C-EB42-A940-7118EE63645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338388" y="76200"/>
            <a:ext cx="9853612" cy="990600"/>
          </a:xfrm>
          <a:prstGeom prst="rect">
            <a:avLst/>
          </a:prstGeom>
        </p:spPr>
        <p:txBody>
          <a:bodyPr/>
          <a:lstStyle/>
          <a:p>
            <a:r>
              <a:rPr lang="en-US" sz="2000" dirty="0"/>
              <a:t>Answer the questions…</a:t>
            </a:r>
          </a:p>
        </p:txBody>
      </p:sp>
    </p:spTree>
    <p:extLst>
      <p:ext uri="{BB962C8B-B14F-4D97-AF65-F5344CB8AC3E}">
        <p14:creationId xmlns:p14="http://schemas.microsoft.com/office/powerpoint/2010/main" val="2277258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Question mark on green pastel background">
            <a:extLst>
              <a:ext uri="{FF2B5EF4-FFF2-40B4-BE49-F238E27FC236}">
                <a16:creationId xmlns:a16="http://schemas.microsoft.com/office/drawing/2014/main" id="{80D588C0-BCD2-4DBC-9022-BA816F3A40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969" r="-2" b="30804"/>
          <a:stretch/>
        </p:blipFill>
        <p:spPr>
          <a:xfrm>
            <a:off x="306198" y="1179870"/>
            <a:ext cx="11506510" cy="4852219"/>
          </a:xfrm>
          <a:prstGeom prst="rect">
            <a:avLst/>
          </a:prstGeom>
          <a:noFill/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88DBEAD6-051E-4B67-9C6C-B1662A6214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7CF8A19-3A9E-4ABC-B336-2FDDE321C72D}" type="slidenum">
              <a:rPr lang="en-US">
                <a:solidFill>
                  <a:schemeClr val="tx2">
                    <a:lumMod val="40000"/>
                    <a:lumOff val="60000"/>
                  </a:schemeClr>
                </a:solidFill>
              </a:rPr>
              <a:pPr>
                <a:spcAft>
                  <a:spcPts val="600"/>
                </a:spcAft>
              </a:pPr>
              <a:t>24</a:t>
            </a:fld>
            <a:endParaRPr lang="en-US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2660C21-9662-4DDC-8741-B081489C9E9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338388" y="76200"/>
            <a:ext cx="9853612" cy="99060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r>
              <a:rPr lang="en-US" sz="2400" dirty="0"/>
              <a:t>QUESTIONS?</a:t>
            </a:r>
          </a:p>
        </p:txBody>
      </p:sp>
      <p:sp>
        <p:nvSpPr>
          <p:cNvPr id="10" name="Footer Placeholder 2">
            <a:extLst>
              <a:ext uri="{FF2B5EF4-FFF2-40B4-BE49-F238E27FC236}">
                <a16:creationId xmlns:a16="http://schemas.microsoft.com/office/drawing/2014/main" id="{205A2576-2478-4150-A271-2B311692F3DB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0"/>
            <a:ext cx="0" cy="0"/>
          </a:xfrm>
        </p:spPr>
        <p:txBody>
          <a:bodyPr anchor="ctr">
            <a:normAutofit fontScale="25000" lnSpcReduction="20000"/>
          </a:bodyPr>
          <a:lstStyle/>
          <a:p>
            <a:pPr>
              <a:spcAft>
                <a:spcPts val="600"/>
              </a:spcAft>
            </a:pPr>
            <a:r>
              <a:rPr lang="en-GB">
                <a:solidFill>
                  <a:prstClr val="white"/>
                </a:solidFill>
                <a:latin typeface="Arial"/>
              </a:rPr>
              <a:t>CompTIA Security+ Lesson 5 | Copyright © 2020 CompTIA Properties, LLC. All Rights Reserved.  |  CompTIA.org</a:t>
            </a:r>
            <a:endParaRPr lang="en-US">
              <a:solidFill>
                <a:prstClr val="white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148849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D9ACAAF-85EB-47B7-ABFE-84856BFC1F0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284163" indent="-284163"/>
            <a:r>
              <a:rPr lang="en-GB" dirty="0"/>
              <a:t>4.2 Summarize the importance of policies, processes, and procedures for incident response </a:t>
            </a:r>
          </a:p>
          <a:p>
            <a:r>
              <a:rPr lang="en-GB" dirty="0"/>
              <a:t>4.5 Explain the key aspects of digital forensics</a:t>
            </a:r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615876-5ECF-40A2-9A0B-D3B00B871F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457200"/>
            <a:fld id="{B7CF8A19-3A9E-4ABC-B336-2FDDE321C72D}" type="slidenum">
              <a:rPr lang="en-US">
                <a:solidFill>
                  <a:schemeClr val="tx2">
                    <a:lumMod val="40000"/>
                    <a:lumOff val="60000"/>
                  </a:schemeClr>
                </a:solidFill>
                <a:latin typeface="Open Sans"/>
              </a:rPr>
              <a:pPr defTabSz="457200"/>
              <a:t>25</a:t>
            </a:fld>
            <a:endParaRPr lang="en-US" dirty="0">
              <a:solidFill>
                <a:schemeClr val="tx2">
                  <a:lumMod val="40000"/>
                  <a:lumOff val="60000"/>
                </a:schemeClr>
              </a:solidFill>
              <a:latin typeface="Open Sans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D463FAB-4E48-40C9-A45D-792AF64FBDE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338388" y="360218"/>
            <a:ext cx="9853612" cy="706582"/>
          </a:xfrm>
          <a:prstGeom prst="rect">
            <a:avLst/>
          </a:prstGeom>
        </p:spPr>
        <p:txBody>
          <a:bodyPr/>
          <a:lstStyle/>
          <a:p>
            <a:r>
              <a:rPr lang="en-US" sz="2400" dirty="0"/>
              <a:t>Syllabus Objectives Covered</a:t>
            </a:r>
          </a:p>
        </p:txBody>
      </p:sp>
    </p:spTree>
    <p:extLst>
      <p:ext uri="{BB962C8B-B14F-4D97-AF65-F5344CB8AC3E}">
        <p14:creationId xmlns:p14="http://schemas.microsoft.com/office/powerpoint/2010/main" val="39788544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683429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D9ACAAF-85EB-47B7-ABFE-84856BFC1F0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284163" indent="-284163"/>
            <a:r>
              <a:rPr lang="en-GB" dirty="0"/>
              <a:t>4.2 Summarize the importance of policies, processes, and procedures for incident response </a:t>
            </a:r>
          </a:p>
          <a:p>
            <a:r>
              <a:rPr lang="en-GB" dirty="0"/>
              <a:t>4.5 Explain the key aspects of digital forensics</a:t>
            </a:r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615876-5ECF-40A2-9A0B-D3B00B871F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457200"/>
            <a:fld id="{B7CF8A19-3A9E-4ABC-B336-2FDDE321C72D}" type="slidenum">
              <a:rPr lang="en-US">
                <a:solidFill>
                  <a:schemeClr val="tx2">
                    <a:lumMod val="40000"/>
                    <a:lumOff val="60000"/>
                  </a:schemeClr>
                </a:solidFill>
                <a:latin typeface="Open Sans"/>
              </a:rPr>
              <a:pPr defTabSz="457200"/>
              <a:t>3</a:t>
            </a:fld>
            <a:endParaRPr lang="en-US" dirty="0">
              <a:solidFill>
                <a:schemeClr val="tx2">
                  <a:lumMod val="40000"/>
                  <a:lumOff val="60000"/>
                </a:schemeClr>
              </a:solidFill>
              <a:latin typeface="Open Sans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D463FAB-4E48-40C9-A45D-792AF64FBDE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338388" y="346364"/>
            <a:ext cx="9853612" cy="720436"/>
          </a:xfrm>
          <a:prstGeom prst="rect">
            <a:avLst/>
          </a:prstGeom>
        </p:spPr>
        <p:txBody>
          <a:bodyPr/>
          <a:lstStyle/>
          <a:p>
            <a:r>
              <a:rPr lang="en-US" sz="2000" dirty="0"/>
              <a:t>Syllabus Objectives Covered</a:t>
            </a:r>
          </a:p>
        </p:txBody>
      </p:sp>
    </p:spTree>
    <p:extLst>
      <p:ext uri="{BB962C8B-B14F-4D97-AF65-F5344CB8AC3E}">
        <p14:creationId xmlns:p14="http://schemas.microsoft.com/office/powerpoint/2010/main" val="9426063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C9F916-4C18-644A-91E0-14CD4160B7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7CF8A19-3A9E-4ABC-B336-2FDDE321C72D}" type="slidenum">
              <a:rPr lang="en-US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pPr>
                <a:spcAft>
                  <a:spcPts val="600"/>
                </a:spcAft>
              </a:pPr>
              <a:t>4</a:t>
            </a:fld>
            <a:endParaRPr lang="en-US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10AC412-2E1C-344A-B956-07248064256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338388" y="76200"/>
            <a:ext cx="9853612" cy="99060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r>
              <a:rPr lang="en-US" sz="2000" dirty="0"/>
              <a:t>Professor Messer: The Incident Response Process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DFBDEFC-75FE-7140-B4FD-40E61FC1D00C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0"/>
            <a:ext cx="0" cy="0"/>
          </a:xfrm>
        </p:spPr>
        <p:txBody>
          <a:bodyPr anchor="ctr">
            <a:normAutofit fontScale="25000" lnSpcReduction="20000"/>
          </a:bodyPr>
          <a:lstStyle/>
          <a:p>
            <a:pPr>
              <a:spcAft>
                <a:spcPts val="600"/>
              </a:spcAft>
            </a:pPr>
            <a:r>
              <a:rPr lang="en-GB"/>
              <a:t>CompTIA Security+ Lesson 17 | Copyright © 2020 CompTIA Properties, LLC. All Rights Reserved.  |  CompTIA.org</a:t>
            </a:r>
            <a:endParaRPr lang="en-US"/>
          </a:p>
        </p:txBody>
      </p:sp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8" name="Add-in 7" title="Web Video Player">
                <a:extLst>
                  <a:ext uri="{FF2B5EF4-FFF2-40B4-BE49-F238E27FC236}">
                    <a16:creationId xmlns:a16="http://schemas.microsoft.com/office/drawing/2014/main" id="{C8F7AC18-E368-2448-8EB2-5DFA83F7C7E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45113900"/>
                  </p:ext>
                </p:extLst>
              </p:nvPr>
            </p:nvGraphicFramePr>
            <p:xfrm>
              <a:off x="1460500" y="1091519"/>
              <a:ext cx="9271000" cy="5219700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3"/>
              </a:graphicData>
            </a:graphic>
          </p:graphicFrame>
        </mc:Choice>
        <mc:Fallback>
          <p:pic>
            <p:nvPicPr>
              <p:cNvPr id="8" name="Add-in 7" title="Web Video Player">
                <a:extLst>
                  <a:ext uri="{FF2B5EF4-FFF2-40B4-BE49-F238E27FC236}">
                    <a16:creationId xmlns:a16="http://schemas.microsoft.com/office/drawing/2014/main" id="{C8F7AC18-E368-2448-8EB2-5DFA83F7C7E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60500" y="1091519"/>
                <a:ext cx="9271000" cy="52197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964436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picture containing dark, holding, sitting, light&#10;&#10;Description automatically generated">
            <a:extLst>
              <a:ext uri="{FF2B5EF4-FFF2-40B4-BE49-F238E27FC236}">
                <a16:creationId xmlns:a16="http://schemas.microsoft.com/office/drawing/2014/main" id="{08EC1DB9-2A3A-45B9-82CB-06DCFAEEA26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2334039" y="3429000"/>
            <a:ext cx="7523922" cy="284106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964011-EEE4-413F-9382-89C1171141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457200"/>
            <a:fld id="{B7CF8A19-3A9E-4ABC-B336-2FDDE321C72D}" type="slidenum">
              <a:rPr lang="en-US">
                <a:solidFill>
                  <a:schemeClr val="tx2">
                    <a:lumMod val="40000"/>
                    <a:lumOff val="60000"/>
                  </a:schemeClr>
                </a:solidFill>
                <a:latin typeface="Open Sans"/>
              </a:rPr>
              <a:pPr defTabSz="457200"/>
              <a:t>5</a:t>
            </a:fld>
            <a:endParaRPr lang="en-US" dirty="0">
              <a:solidFill>
                <a:schemeClr val="tx2">
                  <a:lumMod val="40000"/>
                  <a:lumOff val="60000"/>
                </a:schemeClr>
              </a:solidFill>
              <a:latin typeface="Open San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2AFE512-38C3-47AC-A166-38A0C90C6D9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338388" y="268940"/>
            <a:ext cx="9853612" cy="797859"/>
          </a:xfrm>
          <a:prstGeom prst="rect">
            <a:avLst/>
          </a:prstGeom>
        </p:spPr>
        <p:txBody>
          <a:bodyPr/>
          <a:lstStyle/>
          <a:p>
            <a:r>
              <a:rPr lang="en-US" sz="2000" dirty="0"/>
              <a:t>Incident Response Process</a:t>
            </a:r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E09D42CA-A0FA-1141-BA6E-0C4D48EA4834}"/>
              </a:ext>
            </a:extLst>
          </p:cNvPr>
          <p:cNvSpPr>
            <a:spLocks noChangeAspect="1"/>
          </p:cNvSpPr>
          <p:nvPr/>
        </p:nvSpPr>
        <p:spPr>
          <a:xfrm>
            <a:off x="312913" y="1066800"/>
            <a:ext cx="5445481" cy="2115470"/>
          </a:xfrm>
          <a:prstGeom prst="rect">
            <a:avLst/>
          </a:prstGeom>
          <a:blipFill>
            <a:blip r:embed="rId4" cstate="print"/>
            <a:stretch>
              <a:fillRect b="-31994"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4">
            <a:extLst>
              <a:ext uri="{FF2B5EF4-FFF2-40B4-BE49-F238E27FC236}">
                <a16:creationId xmlns:a16="http://schemas.microsoft.com/office/drawing/2014/main" id="{D00EEA10-A890-3E4F-AFC5-2F80440F65C2}"/>
              </a:ext>
            </a:extLst>
          </p:cNvPr>
          <p:cNvSpPr>
            <a:spLocks noChangeAspect="1"/>
          </p:cNvSpPr>
          <p:nvPr/>
        </p:nvSpPr>
        <p:spPr>
          <a:xfrm>
            <a:off x="6433608" y="1066799"/>
            <a:ext cx="5330733" cy="2246027"/>
          </a:xfrm>
          <a:prstGeom prst="rect">
            <a:avLst/>
          </a:prstGeom>
          <a:blipFill>
            <a:blip r:embed="rId5" cstate="print"/>
            <a:stretch>
              <a:fillRect b="-34574"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100807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picture containing dark, holding, sitting, light&#10;&#10;Description automatically generated">
            <a:extLst>
              <a:ext uri="{FF2B5EF4-FFF2-40B4-BE49-F238E27FC236}">
                <a16:creationId xmlns:a16="http://schemas.microsoft.com/office/drawing/2014/main" id="{7957F3DC-BE7F-9E4B-9876-7A677844FD0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alphaModFix amt="67000"/>
          </a:blip>
          <a:stretch>
            <a:fillRect/>
          </a:stretch>
        </p:blipFill>
        <p:spPr>
          <a:xfrm>
            <a:off x="1530927" y="2678254"/>
            <a:ext cx="9130145" cy="3447581"/>
          </a:xfrm>
        </p:spPr>
      </p:pic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3057B74D-476B-E445-B7EE-F54CB985D9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457200"/>
            <a:fld id="{B7CF8A19-3A9E-4ABC-B336-2FDDE321C72D}" type="slidenum">
              <a:rPr lang="en-US">
                <a:solidFill>
                  <a:schemeClr val="tx2">
                    <a:lumMod val="40000"/>
                    <a:lumOff val="60000"/>
                  </a:schemeClr>
                </a:solidFill>
                <a:latin typeface="Open Sans"/>
              </a:rPr>
              <a:pPr defTabSz="457200"/>
              <a:t>6</a:t>
            </a:fld>
            <a:endParaRPr lang="en-US" dirty="0">
              <a:solidFill>
                <a:schemeClr val="tx2">
                  <a:lumMod val="40000"/>
                  <a:lumOff val="60000"/>
                </a:schemeClr>
              </a:solidFill>
              <a:latin typeface="Open Sans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 idx="4294967295"/>
          </p:nvPr>
        </p:nvSpPr>
        <p:spPr>
          <a:xfrm>
            <a:off x="2338388" y="366091"/>
            <a:ext cx="9853612" cy="410817"/>
          </a:xfrm>
          <a:prstGeom prst="rect">
            <a:avLst/>
          </a:prstGeom>
        </p:spPr>
        <p:txBody>
          <a:bodyPr vert="horz" wrap="square" lIns="0" tIns="61594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3050540" marR="5080" indent="-2632075">
              <a:lnSpc>
                <a:spcPts val="3020"/>
              </a:lnSpc>
              <a:spcBef>
                <a:spcPts val="484"/>
              </a:spcBef>
            </a:pPr>
            <a:r>
              <a:rPr lang="en-US" sz="2000" dirty="0"/>
              <a:t>Incident Response Process</a:t>
            </a:r>
            <a:endParaRPr sz="2000" spc="-5" dirty="0"/>
          </a:p>
        </p:txBody>
      </p:sp>
      <p:sp>
        <p:nvSpPr>
          <p:cNvPr id="4" name="object 4"/>
          <p:cNvSpPr>
            <a:spLocks noChangeAspect="1"/>
          </p:cNvSpPr>
          <p:nvPr/>
        </p:nvSpPr>
        <p:spPr>
          <a:xfrm>
            <a:off x="677334" y="1066800"/>
            <a:ext cx="6755149" cy="1196715"/>
          </a:xfrm>
          <a:prstGeom prst="rect">
            <a:avLst/>
          </a:prstGeom>
          <a:blipFill>
            <a:blip r:embed="rId4" cstate="print"/>
            <a:stretch>
              <a:fillRect r="13740" b="-146208"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A86BD6AE-DA44-3247-9A71-6E95DDF49F9C}"/>
              </a:ext>
            </a:extLst>
          </p:cNvPr>
          <p:cNvSpPr>
            <a:spLocks noChangeAspect="1"/>
          </p:cNvSpPr>
          <p:nvPr/>
        </p:nvSpPr>
        <p:spPr>
          <a:xfrm>
            <a:off x="6485706" y="1066799"/>
            <a:ext cx="5826975" cy="1196715"/>
          </a:xfrm>
          <a:prstGeom prst="rect">
            <a:avLst/>
          </a:prstGeom>
          <a:blipFill>
            <a:blip r:embed="rId5" cstate="print"/>
            <a:stretch>
              <a:fillRect t="1" b="-146208"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5" descr="A picture containing dark, holding, sitting, light&#10;&#10;Description automatically generated">
            <a:extLst>
              <a:ext uri="{FF2B5EF4-FFF2-40B4-BE49-F238E27FC236}">
                <a16:creationId xmlns:a16="http://schemas.microsoft.com/office/drawing/2014/main" id="{C13815B7-F2B7-A241-8E68-C5C8FF5E4EA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9200" y="2527318"/>
            <a:ext cx="9753600" cy="3683000"/>
          </a:xfrm>
        </p:spPr>
      </p:pic>
      <p:sp>
        <p:nvSpPr>
          <p:cNvPr id="3" name="object 3"/>
          <p:cNvSpPr txBox="1">
            <a:spLocks noGrp="1"/>
          </p:cNvSpPr>
          <p:nvPr>
            <p:ph type="title" idx="4294967295"/>
          </p:nvPr>
        </p:nvSpPr>
        <p:spPr>
          <a:xfrm>
            <a:off x="2338388" y="76200"/>
            <a:ext cx="9853612" cy="990600"/>
          </a:xfrm>
          <a:prstGeom prst="rect">
            <a:avLst/>
          </a:prstGeom>
        </p:spPr>
        <p:txBody>
          <a:bodyPr vert="horz" wrap="square" lIns="0" tIns="61594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3050540" marR="5080" indent="-2632075">
              <a:lnSpc>
                <a:spcPts val="3020"/>
              </a:lnSpc>
              <a:spcBef>
                <a:spcPts val="484"/>
              </a:spcBef>
            </a:pPr>
            <a:r>
              <a:rPr lang="en-US" dirty="0"/>
              <a:t>Incident Response Process</a:t>
            </a:r>
            <a:endParaRPr spc="-5" dirty="0"/>
          </a:p>
        </p:txBody>
      </p:sp>
      <p:sp>
        <p:nvSpPr>
          <p:cNvPr id="4" name="object 4"/>
          <p:cNvSpPr>
            <a:spLocks noChangeAspect="1"/>
          </p:cNvSpPr>
          <p:nvPr/>
        </p:nvSpPr>
        <p:spPr>
          <a:xfrm>
            <a:off x="546110" y="1140430"/>
            <a:ext cx="6120599" cy="1231278"/>
          </a:xfrm>
          <a:prstGeom prst="rect">
            <a:avLst/>
          </a:prstGeom>
          <a:blipFill>
            <a:blip r:embed="rId4" cstate="print"/>
            <a:stretch>
              <a:fillRect b="-151353"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F039DF93-486F-034D-A81D-D2F855B1DF0C}"/>
              </a:ext>
            </a:extLst>
          </p:cNvPr>
          <p:cNvSpPr txBox="1">
            <a:spLocks/>
          </p:cNvSpPr>
          <p:nvPr/>
        </p:nvSpPr>
        <p:spPr>
          <a:xfrm>
            <a:off x="10651067" y="6524625"/>
            <a:ext cx="1524000" cy="3048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457200"/>
            <a:fld id="{B7CF8A19-3A9E-4ABC-B336-2FDDE321C72D}" type="slidenum">
              <a:rPr lang="en-US" sz="1100" smtClean="0">
                <a:solidFill>
                  <a:schemeClr val="tx2">
                    <a:lumMod val="40000"/>
                    <a:lumOff val="60000"/>
                  </a:schemeClr>
                </a:solidFill>
                <a:latin typeface="Open Sans"/>
              </a:rPr>
              <a:pPr algn="ctr" defTabSz="457200"/>
              <a:t>7</a:t>
            </a:fld>
            <a:endParaRPr lang="en-US" sz="1100" dirty="0">
              <a:solidFill>
                <a:schemeClr val="tx2">
                  <a:lumMod val="40000"/>
                  <a:lumOff val="60000"/>
                </a:schemeClr>
              </a:solidFill>
              <a:latin typeface="Open San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30067F-6F78-C544-A251-750CCFC531C2}"/>
              </a:ext>
            </a:extLst>
          </p:cNvPr>
          <p:cNvSpPr txBox="1"/>
          <p:nvPr/>
        </p:nvSpPr>
        <p:spPr>
          <a:xfrm>
            <a:off x="7069667" y="1167385"/>
            <a:ext cx="358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bg1"/>
                </a:solidFill>
              </a:rPr>
              <a:t>Post-incident Activity</a:t>
            </a:r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51338B45-3ACF-0A43-BDC1-EE45C9052FE8}"/>
              </a:ext>
            </a:extLst>
          </p:cNvPr>
          <p:cNvSpPr>
            <a:spLocks noChangeAspect="1"/>
          </p:cNvSpPr>
          <p:nvPr/>
        </p:nvSpPr>
        <p:spPr>
          <a:xfrm>
            <a:off x="7216451" y="1536717"/>
            <a:ext cx="5831802" cy="990601"/>
          </a:xfrm>
          <a:prstGeom prst="rect">
            <a:avLst/>
          </a:prstGeom>
          <a:blipFill>
            <a:blip r:embed="rId5" cstate="print"/>
            <a:stretch>
              <a:fillRect t="-32705" b="-176529"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169D1C-44BA-4B6A-9D16-4E7F68979A2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Reporting, categorizing, and prioritizing (triage)</a:t>
            </a:r>
            <a:endParaRPr lang="en-US" dirty="0"/>
          </a:p>
          <a:p>
            <a:r>
              <a:rPr lang="en-US" dirty="0"/>
              <a:t>CIRT/CERT/CSIRT/SOC</a:t>
            </a:r>
          </a:p>
          <a:p>
            <a:r>
              <a:rPr lang="en-US" dirty="0"/>
              <a:t>Management/decision-making authority</a:t>
            </a:r>
          </a:p>
          <a:p>
            <a:r>
              <a:rPr lang="en-US" dirty="0"/>
              <a:t>Incident analysts</a:t>
            </a:r>
          </a:p>
          <a:p>
            <a:r>
              <a:rPr lang="en-US" dirty="0"/>
              <a:t>24/7 availability</a:t>
            </a:r>
          </a:p>
          <a:p>
            <a:r>
              <a:rPr lang="en-US" dirty="0"/>
              <a:t>Roles beyond technical response</a:t>
            </a:r>
          </a:p>
          <a:p>
            <a:pPr lvl="1"/>
            <a:r>
              <a:rPr lang="en-US" dirty="0"/>
              <a:t>Legal </a:t>
            </a:r>
          </a:p>
          <a:p>
            <a:pPr lvl="1"/>
            <a:r>
              <a:rPr lang="en-US" dirty="0"/>
              <a:t>Human Resources (HR) </a:t>
            </a:r>
          </a:p>
          <a:p>
            <a:pPr lvl="1"/>
            <a:r>
              <a:rPr lang="en-US" dirty="0"/>
              <a:t>Marketing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320865-E04D-4A76-BEE9-20026BDA29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457200"/>
            <a:fld id="{B7CF8A19-3A9E-4ABC-B336-2FDDE321C72D}" type="slidenum">
              <a:rPr lang="en-US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pPr algn="ctr" defTabSz="457200"/>
              <a:t>8</a:t>
            </a:fld>
            <a:endParaRPr lang="en-US">
              <a:solidFill>
                <a:schemeClr val="tx2">
                  <a:lumMod val="40000"/>
                  <a:lumOff val="60000"/>
                </a:schemeClr>
              </a:solidFill>
              <a:latin typeface="Open San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2B1EB1-E827-447D-84D9-26615EAD9E2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338388" y="277090"/>
            <a:ext cx="9853612" cy="789709"/>
          </a:xfrm>
          <a:prstGeom prst="rect">
            <a:avLst/>
          </a:prstGeom>
        </p:spPr>
        <p:txBody>
          <a:bodyPr/>
          <a:lstStyle/>
          <a:p>
            <a:r>
              <a:rPr lang="en-US" sz="2000" noProof="0" dirty="0"/>
              <a:t>Cyber Incident Response Team</a:t>
            </a:r>
            <a:endParaRPr lang="en-US" sz="2000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BAB8F6A-9638-4A51-B832-08DA08481B0F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3"/>
          <a:stretch>
            <a:fillRect/>
          </a:stretch>
        </p:blipFill>
        <p:spPr>
          <a:xfrm>
            <a:off x="5916502" y="1825517"/>
            <a:ext cx="5532777" cy="364900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2B70A1F-1709-4D64-B56F-16B6FDEE1A48}"/>
              </a:ext>
            </a:extLst>
          </p:cNvPr>
          <p:cNvSpPr txBox="1"/>
          <p:nvPr/>
        </p:nvSpPr>
        <p:spPr>
          <a:xfrm>
            <a:off x="7470388" y="4431738"/>
            <a:ext cx="318067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sz="900" i="1" dirty="0">
                <a:solidFill>
                  <a:srgbClr val="45545F"/>
                </a:solidFill>
                <a:latin typeface="Open Sans"/>
              </a:rPr>
              <a:t>Image credit: John Mattern/Feature Photo Service for IBM.</a:t>
            </a:r>
          </a:p>
        </p:txBody>
      </p:sp>
    </p:spTree>
    <p:extLst>
      <p:ext uri="{BB962C8B-B14F-4D97-AF65-F5344CB8AC3E}">
        <p14:creationId xmlns:p14="http://schemas.microsoft.com/office/powerpoint/2010/main" val="30961339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0488907-96AD-486F-BFBF-5A463556EE7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dirty="0"/>
              <a:t>Incident Response Plans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chemeClr val="bg1"/>
                </a:solidFill>
              </a:rPr>
              <a:t>Lists the procedures, contacts, and resources available to responders for various incident categories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chemeClr val="bg1"/>
                </a:solidFill>
              </a:rPr>
              <a:t>Playbooks and runbooks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chemeClr val="bg1"/>
                </a:solidFill>
              </a:rPr>
              <a:t>Incident categorization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chemeClr val="bg1"/>
                </a:solidFill>
              </a:rPr>
              <a:t>Prioritization factors</a:t>
            </a:r>
          </a:p>
          <a:p>
            <a:pPr lvl="3"/>
            <a:r>
              <a:rPr lang="en-GB" dirty="0"/>
              <a:t>Data integrity</a:t>
            </a:r>
          </a:p>
          <a:p>
            <a:pPr lvl="3"/>
            <a:r>
              <a:rPr lang="en-US" dirty="0"/>
              <a:t>Downtime</a:t>
            </a:r>
          </a:p>
          <a:p>
            <a:pPr lvl="3"/>
            <a:r>
              <a:rPr lang="en-US" dirty="0"/>
              <a:t>Economic/publicity</a:t>
            </a:r>
          </a:p>
          <a:p>
            <a:pPr lvl="3"/>
            <a:r>
              <a:rPr lang="en-US" dirty="0"/>
              <a:t>Scope</a:t>
            </a:r>
          </a:p>
          <a:p>
            <a:pPr lvl="3"/>
            <a:r>
              <a:rPr lang="en-US" dirty="0"/>
              <a:t>Detection time</a:t>
            </a:r>
          </a:p>
          <a:p>
            <a:pPr lvl="3"/>
            <a:r>
              <a:rPr lang="en-US" dirty="0"/>
              <a:t>Recovery time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EF1DCB-6BEC-41DB-AC1C-3E1FF9EFA7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457200"/>
            <a:fld id="{B7CF8A19-3A9E-4ABC-B336-2FDDE321C72D}" type="slidenum">
              <a:rPr lang="en-US">
                <a:solidFill>
                  <a:schemeClr val="tx2">
                    <a:lumMod val="40000"/>
                    <a:lumOff val="60000"/>
                  </a:schemeClr>
                </a:solidFill>
                <a:latin typeface="Open Sans"/>
              </a:rPr>
              <a:pPr defTabSz="457200"/>
              <a:t>9</a:t>
            </a:fld>
            <a:endParaRPr lang="en-US" dirty="0">
              <a:solidFill>
                <a:schemeClr val="tx2">
                  <a:lumMod val="40000"/>
                  <a:lumOff val="60000"/>
                </a:schemeClr>
              </a:solidFill>
              <a:latin typeface="Open San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8EE3782-A5DC-4643-8EBA-B43EEB9C537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338388" y="318654"/>
            <a:ext cx="9853612" cy="748145"/>
          </a:xfrm>
          <a:prstGeom prst="rect">
            <a:avLst/>
          </a:prstGeom>
        </p:spPr>
        <p:txBody>
          <a:bodyPr/>
          <a:lstStyle/>
          <a:p>
            <a:r>
              <a:rPr lang="en-US" sz="2000" dirty="0"/>
              <a:t>Incident Response Plan</a:t>
            </a:r>
          </a:p>
        </p:txBody>
      </p:sp>
    </p:spTree>
    <p:extLst>
      <p:ext uri="{BB962C8B-B14F-4D97-AF65-F5344CB8AC3E}">
        <p14:creationId xmlns:p14="http://schemas.microsoft.com/office/powerpoint/2010/main" val="125968017"/>
      </p:ext>
    </p:extLst>
  </p:cSld>
  <p:clrMapOvr>
    <a:masterClrMapping/>
  </p:clrMapOvr>
</p:sld>
</file>

<file path=ppt/theme/theme1.xml><?xml version="1.0" encoding="utf-8"?>
<a:theme xmlns:a="http://schemas.openxmlformats.org/drawingml/2006/main" name="6_USAF(Unclas)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USAF(Unclas)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0066FF"/>
        </a:solidFill>
        <a:ln w="9525">
          <a:noFill/>
          <a:miter lim="800000"/>
          <a:headEnd/>
          <a:tailEnd/>
        </a:ln>
        <a:effectLst>
          <a:outerShdw blurRad="149987" dist="250190" dir="8460000" algn="ctr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500000"/>
          </a:lightRig>
        </a:scene3d>
        <a:sp3d prstMaterial="metal">
          <a:bevelT w="88900" h="88900"/>
        </a:sp3d>
      </a:spPr>
      <a:bodyPr wrap="none" anchor="ctr"/>
      <a:lstStyle>
        <a:defPPr>
          <a:defRPr/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USAF(Unclas)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SAF(Unclas)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SAF(Unclas)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SAF(Unclas)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SAF(Unclas)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SAF(Unclas)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SAF(Unclas)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7_USAF(Unclas)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USAF(Unclas)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0066FF"/>
        </a:solidFill>
        <a:ln w="9525">
          <a:noFill/>
          <a:miter lim="800000"/>
          <a:headEnd/>
          <a:tailEnd/>
        </a:ln>
        <a:effectLst>
          <a:outerShdw blurRad="149987" dist="250190" dir="8460000" algn="ctr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500000"/>
          </a:lightRig>
        </a:scene3d>
        <a:sp3d prstMaterial="metal">
          <a:bevelT w="88900" h="88900"/>
        </a:sp3d>
      </a:spPr>
      <a:bodyPr wrap="none" anchor="ctr"/>
      <a:lstStyle>
        <a:defPPr>
          <a:defRPr/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USAF(Unclas)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SAF(Unclas)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SAF(Unclas)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SAF(Unclas)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SAF(Unclas)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SAF(Unclas)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SAF(Unclas)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5_USAF(Unclas)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USAF(Unclas)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0066FF"/>
        </a:solidFill>
        <a:ln w="9525">
          <a:noFill/>
          <a:miter lim="800000"/>
          <a:headEnd/>
          <a:tailEnd/>
        </a:ln>
        <a:effectLst>
          <a:outerShdw blurRad="149987" dist="250190" dir="8460000" algn="ctr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500000"/>
          </a:lightRig>
        </a:scene3d>
        <a:sp3d prstMaterial="metal">
          <a:bevelT w="88900" h="88900"/>
        </a:sp3d>
      </a:spPr>
      <a:bodyPr wrap="none" anchor="ctr"/>
      <a:lstStyle>
        <a:defPPr>
          <a:defRPr/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USAF(Unclas)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SAF(Unclas)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SAF(Unclas)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SAF(Unclas)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SAF(Unclas)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SAF(Unclas)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SAF(Unclas)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3_USAF(Unclas)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USAF(Unclas)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0066FF"/>
        </a:solidFill>
        <a:ln w="9525">
          <a:noFill/>
          <a:miter lim="800000"/>
          <a:headEnd/>
          <a:tailEnd/>
        </a:ln>
        <a:effectLst>
          <a:outerShdw blurRad="149987" dist="250190" dir="8460000" algn="ctr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500000"/>
          </a:lightRig>
        </a:scene3d>
        <a:sp3d prstMaterial="metal">
          <a:bevelT w="88900" h="88900"/>
        </a:sp3d>
      </a:spPr>
      <a:bodyPr wrap="none" anchor="ctr"/>
      <a:lstStyle>
        <a:defPPr>
          <a:defRPr/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USAF(Unclas)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SAF(Unclas)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SAF(Unclas)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SAF(Unclas)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SAF(Unclas)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SAF(Unclas)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SAF(Unclas)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resentation1" id="{E11F2DCA-E392-4C4A-838C-C285D233748C}" vid="{47DB3B3C-53DD-844E-AFE4-47E27340FE0C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webextension1.xml.rels><?xml version="1.0" encoding="UTF-8" standalone="yes"?>
<Relationships xmlns="http://schemas.openxmlformats.org/package/2006/relationships"><Relationship Id="rId1" Type="http://schemas.openxmlformats.org/officeDocument/2006/relationships/image" Target="../media/image7.png"/></Relationships>
</file>

<file path=ppt/webextensions/_rels/webextension2.xml.rels><?xml version="1.0" encoding="UTF-8" standalone="yes"?>
<Relationships xmlns="http://schemas.openxmlformats.org/package/2006/relationships"><Relationship Id="rId1" Type="http://schemas.openxmlformats.org/officeDocument/2006/relationships/image" Target="../media/image24.png"/></Relationships>
</file>

<file path=ppt/webextensions/webextension1.xml><?xml version="1.0" encoding="utf-8"?>
<we:webextension xmlns:we="http://schemas.microsoft.com/office/webextensions/webextension/2010/11" id="{288DE40D-5BE2-FC44-ABFE-C048E01C7B9F}">
  <we:reference id="wa104221182" version="3.3.0.0" store="en-US" storeType="OMEX"/>
  <we:alternateReferences>
    <we:reference id="wa104221182" version="3.3.0.0" store="wa104221182" storeType="OMEX"/>
  </we:alternateReferences>
  <we:properties>
    <we:property name="autoplay" value="0"/>
    <we:property name="endtime" value="0"/>
    <we:property name="starttime" value="0"/>
    <we:property name="vid" value="&quot;https://www.youtube.com/watch?v=fU_w8Ou9RVg&quot;"/>
  </we:properties>
  <we:bindings/>
  <we:snapshot xmlns:r="http://schemas.openxmlformats.org/officeDocument/2006/relationships" r:embed="rId1"/>
</we:webextension>
</file>

<file path=ppt/webextensions/webextension2.xml><?xml version="1.0" encoding="utf-8"?>
<we:webextension xmlns:we="http://schemas.microsoft.com/office/webextensions/webextension/2010/11" id="{77CCDA0C-28C6-3E45-87F1-9B360028A46C}">
  <we:reference id="wa104221182" version="3.3.0.0" store="en-US" storeType="OMEX"/>
  <we:alternateReferences>
    <we:reference id="wa104221182" version="3.3.0.0" store="wa104221182" storeType="OMEX"/>
  </we:alternateReferences>
  <we:properties>
    <we:property name="autoplay" value="0"/>
    <we:property name="endtime" value="0"/>
    <we:property name="slideId" value="956"/>
    <we:property name="starttime" value="0"/>
    <we:property name="vid" value="&quot;https://www.youtube.com/watch?v=GetMhBHx-BA&quot;"/>
  </we:properties>
  <we:bindings/>
  <we:snapshot xmlns:r="http://schemas.openxmlformats.org/officeDocument/2006/relationships" r:embed="rId1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2465</TotalTime>
  <Words>1139</Words>
  <Application>Microsoft Macintosh PowerPoint</Application>
  <PresentationFormat>Widescreen</PresentationFormat>
  <Paragraphs>226</Paragraphs>
  <Slides>26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26</vt:i4>
      </vt:variant>
    </vt:vector>
  </HeadingPairs>
  <TitlesOfParts>
    <vt:vector size="38" baseType="lpstr">
      <vt:lpstr>Arial</vt:lpstr>
      <vt:lpstr>Calibri</vt:lpstr>
      <vt:lpstr>Calibri-BoldItalic</vt:lpstr>
      <vt:lpstr>Century Schoolbook</vt:lpstr>
      <vt:lpstr>Courier New</vt:lpstr>
      <vt:lpstr>Open Sans</vt:lpstr>
      <vt:lpstr>Times New Roman</vt:lpstr>
      <vt:lpstr>Wingdings</vt:lpstr>
      <vt:lpstr>6_USAF(Unclas)</vt:lpstr>
      <vt:lpstr>7_USAF(Unclas)</vt:lpstr>
      <vt:lpstr>5_USAF(Unclas)</vt:lpstr>
      <vt:lpstr>3_USAF(Unclas)</vt:lpstr>
      <vt:lpstr>PowerPoint Presentation</vt:lpstr>
      <vt:lpstr>PowerPoint Presentation</vt:lpstr>
      <vt:lpstr>Syllabus Objectives Covered</vt:lpstr>
      <vt:lpstr>Professor Messer: The Incident Response Process</vt:lpstr>
      <vt:lpstr>Incident Response Process</vt:lpstr>
      <vt:lpstr>Incident Response Process</vt:lpstr>
      <vt:lpstr>Incident Response Process</vt:lpstr>
      <vt:lpstr>Cyber Incident Response Team</vt:lpstr>
      <vt:lpstr>Incident Response Plan</vt:lpstr>
      <vt:lpstr>Incident Response Exercises</vt:lpstr>
      <vt:lpstr>Incident Response, Disaster Recovery, and Retention Policy</vt:lpstr>
      <vt:lpstr>Answer the questions…</vt:lpstr>
      <vt:lpstr>QUESTIONS?</vt:lpstr>
      <vt:lpstr>Preservation and Integrity of Evidence</vt:lpstr>
      <vt:lpstr>Preservation and Integrity of Evidence</vt:lpstr>
      <vt:lpstr>4.5 Explain the key aspects of digital forensics</vt:lpstr>
      <vt:lpstr>Professor Messer: Managing Evidence</vt:lpstr>
      <vt:lpstr>E-discovery</vt:lpstr>
      <vt:lpstr>Digital Forensics Software</vt:lpstr>
      <vt:lpstr>Timelines</vt:lpstr>
      <vt:lpstr>Digital Forensics Evaluation &amp; Reports</vt:lpstr>
      <vt:lpstr>Digital Forensics for Cloud</vt:lpstr>
      <vt:lpstr>Answer the questions…</vt:lpstr>
      <vt:lpstr>QUESTIONS?</vt:lpstr>
      <vt:lpstr>Syllabus Objectives Covered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Rina Schwartz</dc:creator>
  <cp:lastModifiedBy>Rina Schwartz</cp:lastModifiedBy>
  <cp:revision>87</cp:revision>
  <dcterms:created xsi:type="dcterms:W3CDTF">2021-06-27T21:25:42Z</dcterms:created>
  <dcterms:modified xsi:type="dcterms:W3CDTF">2022-12-30T22:55:32Z</dcterms:modified>
</cp:coreProperties>
</file>